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27" r:id="rId2"/>
    <p:sldId id="328" r:id="rId3"/>
    <p:sldId id="329" r:id="rId4"/>
    <p:sldId id="330" r:id="rId5"/>
    <p:sldId id="337" r:id="rId6"/>
    <p:sldId id="339" r:id="rId7"/>
    <p:sldId id="338" r:id="rId8"/>
    <p:sldId id="340" r:id="rId9"/>
    <p:sldId id="341" r:id="rId10"/>
    <p:sldId id="342" r:id="rId11"/>
    <p:sldId id="336" r:id="rId12"/>
  </p:sldIdLst>
  <p:sldSz cx="9144000" cy="5143500" type="screen16x9"/>
  <p:notesSz cx="6858000" cy="9144000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900"/>
    <a:srgbClr val="BB650E"/>
    <a:srgbClr val="B5691D"/>
    <a:srgbClr val="CE8455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5" autoAdjust="0"/>
    <p:restoredTop sz="94660"/>
  </p:normalViewPr>
  <p:slideViewPr>
    <p:cSldViewPr>
      <p:cViewPr>
        <p:scale>
          <a:sx n="100" d="100"/>
          <a:sy n="100" d="100"/>
        </p:scale>
        <p:origin x="378" y="-89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3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SEO Keyword Map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Categorizing Keywords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Copy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Domains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3F76BB00-A775-49E0-AA02-92C1E91EEBED}" type="presOf" srcId="{78B8E9D8-8E5C-4AB3-967B-0B80ABEB5A0D}" destId="{F31DBD4F-D68C-4EC2-814B-CD97EB7412D5}" srcOrd="0" destOrd="0" presId="urn:microsoft.com/office/officeart/2005/8/layout/process4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776A4096-9D2C-4ACE-BECF-5FA63D4FE470}" type="presOf" srcId="{18896E52-DD45-4023-B78F-DB3551D897DB}" destId="{78ED5F90-7DE3-45DF-B64E-0EFF40AC4075}" srcOrd="0" destOrd="0" presId="urn:microsoft.com/office/officeart/2005/8/layout/process4"/>
    <dgm:cxn modelId="{C48728F2-C12F-4B14-9820-9AF552A1A26B}" type="presOf" srcId="{9E41FC3B-0967-43F2-95F5-3194B06BDF89}" destId="{E7F16081-A528-4703-9F21-FF610635E9D2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133B68EE-FDE8-4A4B-B537-579778FCDFD0}" type="presOf" srcId="{838EC071-E7E0-40EB-9BC4-BF8F1617976D}" destId="{AB9879AD-FF2E-4BC3-B7F1-6E1C688B4E0B}" srcOrd="0" destOrd="0" presId="urn:microsoft.com/office/officeart/2005/8/layout/process4"/>
    <dgm:cxn modelId="{226A5BFE-A157-41C9-AD78-5DB4DD516BF0}" type="presOf" srcId="{44F1F3A7-A5EF-4287-8B83-960F857A4318}" destId="{E18E2100-8DFE-4C43-9F44-13AD57903E6A}" srcOrd="0" destOrd="0" presId="urn:microsoft.com/office/officeart/2005/8/layout/process4"/>
    <dgm:cxn modelId="{DFD345B4-2197-439B-AA6E-0FB9C926C6A3}" type="presOf" srcId="{861AED36-A195-4E49-9B05-F71B3DB468DF}" destId="{13F1D08D-AE62-43CC-B687-81878D307DD3}" srcOrd="0" destOrd="0" presId="urn:microsoft.com/office/officeart/2005/8/layout/process4"/>
    <dgm:cxn modelId="{CA2A9E7D-66B6-4B82-B8C5-EECBED6D222D}" type="presParOf" srcId="{E7F16081-A528-4703-9F21-FF610635E9D2}" destId="{D96B0F14-A744-4AE0-B851-FC43BDBD9D4D}" srcOrd="0" destOrd="0" presId="urn:microsoft.com/office/officeart/2005/8/layout/process4"/>
    <dgm:cxn modelId="{7AB2FA0E-CEE6-4F62-9658-1DBF54EF0FBE}" type="presParOf" srcId="{D96B0F14-A744-4AE0-B851-FC43BDBD9D4D}" destId="{78ED5F90-7DE3-45DF-B64E-0EFF40AC4075}" srcOrd="0" destOrd="0" presId="urn:microsoft.com/office/officeart/2005/8/layout/process4"/>
    <dgm:cxn modelId="{2E4B0A90-D706-4720-937A-C698B6BF682E}" type="presParOf" srcId="{E7F16081-A528-4703-9F21-FF610635E9D2}" destId="{74021BB8-6620-45BC-A323-33ABAAEC94EC}" srcOrd="1" destOrd="0" presId="urn:microsoft.com/office/officeart/2005/8/layout/process4"/>
    <dgm:cxn modelId="{6EEB53E8-69C0-460B-94EB-6F5E8D27030F}" type="presParOf" srcId="{E7F16081-A528-4703-9F21-FF610635E9D2}" destId="{720FC506-7925-41B5-B466-FD015CD7B94C}" srcOrd="2" destOrd="0" presId="urn:microsoft.com/office/officeart/2005/8/layout/process4"/>
    <dgm:cxn modelId="{AF7168B9-70AE-454C-A84A-1AD8BC69649A}" type="presParOf" srcId="{720FC506-7925-41B5-B466-FD015CD7B94C}" destId="{E18E2100-8DFE-4C43-9F44-13AD57903E6A}" srcOrd="0" destOrd="0" presId="urn:microsoft.com/office/officeart/2005/8/layout/process4"/>
    <dgm:cxn modelId="{7050C708-E1F2-4076-80B0-A033BE5102CD}" type="presParOf" srcId="{E7F16081-A528-4703-9F21-FF610635E9D2}" destId="{05C90657-5FAC-4220-9ABE-17677B34C9EF}" srcOrd="3" destOrd="0" presId="urn:microsoft.com/office/officeart/2005/8/layout/process4"/>
    <dgm:cxn modelId="{7914DD49-D6D2-4B45-9121-F9ACC8005627}" type="presParOf" srcId="{E7F16081-A528-4703-9F21-FF610635E9D2}" destId="{6FFEEDE8-07A6-41E3-9C28-7809E03B7109}" srcOrd="4" destOrd="0" presId="urn:microsoft.com/office/officeart/2005/8/layout/process4"/>
    <dgm:cxn modelId="{1ECDA46A-BD9D-49A1-97DC-875DD60A08B9}" type="presParOf" srcId="{6FFEEDE8-07A6-41E3-9C28-7809E03B7109}" destId="{AB9879AD-FF2E-4BC3-B7F1-6E1C688B4E0B}" srcOrd="0" destOrd="0" presId="urn:microsoft.com/office/officeart/2005/8/layout/process4"/>
    <dgm:cxn modelId="{078E3957-D43C-4838-984E-B42E014CD43D}" type="presParOf" srcId="{E7F16081-A528-4703-9F21-FF610635E9D2}" destId="{4B2C845E-A666-4C82-A45C-E455AA17D0F9}" srcOrd="5" destOrd="0" presId="urn:microsoft.com/office/officeart/2005/8/layout/process4"/>
    <dgm:cxn modelId="{943A5C47-CC0A-4B77-9EDF-9CE8C5D3CEDE}" type="presParOf" srcId="{E7F16081-A528-4703-9F21-FF610635E9D2}" destId="{7578E05E-43AC-40CD-AA6B-C8C20AFF031E}" srcOrd="6" destOrd="0" presId="urn:microsoft.com/office/officeart/2005/8/layout/process4"/>
    <dgm:cxn modelId="{285BBF1D-F5AF-4E59-86DF-C06F5232F613}" type="presParOf" srcId="{7578E05E-43AC-40CD-AA6B-C8C20AFF031E}" destId="{13F1D08D-AE62-43CC-B687-81878D307DD3}" srcOrd="0" destOrd="0" presId="urn:microsoft.com/office/officeart/2005/8/layout/process4"/>
    <dgm:cxn modelId="{6F4395F1-C0D4-45F4-82BF-0B5D751DBB86}" type="presParOf" srcId="{E7F16081-A528-4703-9F21-FF610635E9D2}" destId="{15B78FC6-2EE7-4FD8-B8D0-19E1BDF6352B}" srcOrd="7" destOrd="0" presId="urn:microsoft.com/office/officeart/2005/8/layout/process4"/>
    <dgm:cxn modelId="{5CD07ED2-DEA1-48E2-B504-D8DAF69C05B2}" type="presParOf" srcId="{E7F16081-A528-4703-9F21-FF610635E9D2}" destId="{D9A60825-30D7-4B57-86DC-5C3FF325FE1D}" srcOrd="8" destOrd="0" presId="urn:microsoft.com/office/officeart/2005/8/layout/process4"/>
    <dgm:cxn modelId="{359A7739-5F64-406E-ACBF-BA92BBF88F63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3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SEO Keyword Map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Categorizing Keywords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Copy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Domains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D172BE60-A25D-4BFC-8F73-E548A300FE25}" type="presOf" srcId="{44F1F3A7-A5EF-4287-8B83-960F857A4318}" destId="{E18E2100-8DFE-4C43-9F44-13AD57903E6A}" srcOrd="0" destOrd="0" presId="urn:microsoft.com/office/officeart/2005/8/layout/process4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20DEC09F-9228-4A5C-81A6-F95DBA26E59F}" type="presOf" srcId="{78B8E9D8-8E5C-4AB3-967B-0B80ABEB5A0D}" destId="{F31DBD4F-D68C-4EC2-814B-CD97EB7412D5}" srcOrd="0" destOrd="0" presId="urn:microsoft.com/office/officeart/2005/8/layout/process4"/>
    <dgm:cxn modelId="{8A2EB289-B4BD-459C-9EE0-8CD3D8166999}" type="presOf" srcId="{9E41FC3B-0967-43F2-95F5-3194B06BDF89}" destId="{E7F16081-A528-4703-9F21-FF610635E9D2}" srcOrd="0" destOrd="0" presId="urn:microsoft.com/office/officeart/2005/8/layout/process4"/>
    <dgm:cxn modelId="{FFD27600-067C-4F74-9CD8-39D0DCE667D4}" type="presOf" srcId="{861AED36-A195-4E49-9B05-F71B3DB468DF}" destId="{13F1D08D-AE62-43CC-B687-81878D307DD3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726A4163-6532-40C4-B598-454F62FE7A24}" type="presOf" srcId="{838EC071-E7E0-40EB-9BC4-BF8F1617976D}" destId="{AB9879AD-FF2E-4BC3-B7F1-6E1C688B4E0B}" srcOrd="0" destOrd="0" presId="urn:microsoft.com/office/officeart/2005/8/layout/process4"/>
    <dgm:cxn modelId="{E2FB765D-4BC3-4CD8-9373-C22D180ED14E}" type="presOf" srcId="{18896E52-DD45-4023-B78F-DB3551D897DB}" destId="{78ED5F90-7DE3-45DF-B64E-0EFF40AC4075}" srcOrd="0" destOrd="0" presId="urn:microsoft.com/office/officeart/2005/8/layout/process4"/>
    <dgm:cxn modelId="{3635F090-297C-4241-B854-CF7D5E8FB90D}" type="presParOf" srcId="{E7F16081-A528-4703-9F21-FF610635E9D2}" destId="{D96B0F14-A744-4AE0-B851-FC43BDBD9D4D}" srcOrd="0" destOrd="0" presId="urn:microsoft.com/office/officeart/2005/8/layout/process4"/>
    <dgm:cxn modelId="{BAF00769-A08D-4BF9-BE66-46195873B1D0}" type="presParOf" srcId="{D96B0F14-A744-4AE0-B851-FC43BDBD9D4D}" destId="{78ED5F90-7DE3-45DF-B64E-0EFF40AC4075}" srcOrd="0" destOrd="0" presId="urn:microsoft.com/office/officeart/2005/8/layout/process4"/>
    <dgm:cxn modelId="{C84F504C-33DC-46B2-B257-4A5794FFEF88}" type="presParOf" srcId="{E7F16081-A528-4703-9F21-FF610635E9D2}" destId="{74021BB8-6620-45BC-A323-33ABAAEC94EC}" srcOrd="1" destOrd="0" presId="urn:microsoft.com/office/officeart/2005/8/layout/process4"/>
    <dgm:cxn modelId="{D27F5965-870D-4904-A821-2437B82BEC19}" type="presParOf" srcId="{E7F16081-A528-4703-9F21-FF610635E9D2}" destId="{720FC506-7925-41B5-B466-FD015CD7B94C}" srcOrd="2" destOrd="0" presId="urn:microsoft.com/office/officeart/2005/8/layout/process4"/>
    <dgm:cxn modelId="{E340E432-44F5-47DE-8BB2-4D024C6D27EF}" type="presParOf" srcId="{720FC506-7925-41B5-B466-FD015CD7B94C}" destId="{E18E2100-8DFE-4C43-9F44-13AD57903E6A}" srcOrd="0" destOrd="0" presId="urn:microsoft.com/office/officeart/2005/8/layout/process4"/>
    <dgm:cxn modelId="{EE7CEA6B-B5C3-4B8D-BA05-8ADA005896AE}" type="presParOf" srcId="{E7F16081-A528-4703-9F21-FF610635E9D2}" destId="{05C90657-5FAC-4220-9ABE-17677B34C9EF}" srcOrd="3" destOrd="0" presId="urn:microsoft.com/office/officeart/2005/8/layout/process4"/>
    <dgm:cxn modelId="{B332BFE9-263A-4416-9728-A047B768A536}" type="presParOf" srcId="{E7F16081-A528-4703-9F21-FF610635E9D2}" destId="{6FFEEDE8-07A6-41E3-9C28-7809E03B7109}" srcOrd="4" destOrd="0" presId="urn:microsoft.com/office/officeart/2005/8/layout/process4"/>
    <dgm:cxn modelId="{756DD736-E685-46CA-93F7-5883B46EC8B2}" type="presParOf" srcId="{6FFEEDE8-07A6-41E3-9C28-7809E03B7109}" destId="{AB9879AD-FF2E-4BC3-B7F1-6E1C688B4E0B}" srcOrd="0" destOrd="0" presId="urn:microsoft.com/office/officeart/2005/8/layout/process4"/>
    <dgm:cxn modelId="{0A84F412-8F73-4818-889B-D4ADA4362D91}" type="presParOf" srcId="{E7F16081-A528-4703-9F21-FF610635E9D2}" destId="{4B2C845E-A666-4C82-A45C-E455AA17D0F9}" srcOrd="5" destOrd="0" presId="urn:microsoft.com/office/officeart/2005/8/layout/process4"/>
    <dgm:cxn modelId="{14991BDC-A0EA-4A96-97C3-984665BCF986}" type="presParOf" srcId="{E7F16081-A528-4703-9F21-FF610635E9D2}" destId="{7578E05E-43AC-40CD-AA6B-C8C20AFF031E}" srcOrd="6" destOrd="0" presId="urn:microsoft.com/office/officeart/2005/8/layout/process4"/>
    <dgm:cxn modelId="{8778A5BE-E896-4B2B-A5FF-D8FCEE8C7471}" type="presParOf" srcId="{7578E05E-43AC-40CD-AA6B-C8C20AFF031E}" destId="{13F1D08D-AE62-43CC-B687-81878D307DD3}" srcOrd="0" destOrd="0" presId="urn:microsoft.com/office/officeart/2005/8/layout/process4"/>
    <dgm:cxn modelId="{0C57EDF5-B7BF-4DE2-AA89-B61EE31F5B38}" type="presParOf" srcId="{E7F16081-A528-4703-9F21-FF610635E9D2}" destId="{15B78FC6-2EE7-4FD8-B8D0-19E1BDF6352B}" srcOrd="7" destOrd="0" presId="urn:microsoft.com/office/officeart/2005/8/layout/process4"/>
    <dgm:cxn modelId="{AFBA5552-84C1-4DC1-B0B6-B93EA8D3DC75}" type="presParOf" srcId="{E7F16081-A528-4703-9F21-FF610635E9D2}" destId="{D9A60825-30D7-4B57-86DC-5C3FF325FE1D}" srcOrd="8" destOrd="0" presId="urn:microsoft.com/office/officeart/2005/8/layout/process4"/>
    <dgm:cxn modelId="{7DF17B3C-E1B0-4B5F-A54D-ACBBB586104E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3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SEO Keyword Map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Categorizing Keywords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Copy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Domains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4796EF16-08EE-474D-BDC4-FB770D9BE2CD}" type="presOf" srcId="{838EC071-E7E0-40EB-9BC4-BF8F1617976D}" destId="{AB9879AD-FF2E-4BC3-B7F1-6E1C688B4E0B}" srcOrd="0" destOrd="0" presId="urn:microsoft.com/office/officeart/2005/8/layout/process4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746B00A6-58E4-49B2-8615-A7E2E792D660}" type="presOf" srcId="{44F1F3A7-A5EF-4287-8B83-960F857A4318}" destId="{E18E2100-8DFE-4C43-9F44-13AD57903E6A}" srcOrd="0" destOrd="0" presId="urn:microsoft.com/office/officeart/2005/8/layout/process4"/>
    <dgm:cxn modelId="{D5F385C1-2470-45DA-AF65-6FB1A2065755}" type="presOf" srcId="{78B8E9D8-8E5C-4AB3-967B-0B80ABEB5A0D}" destId="{F31DBD4F-D68C-4EC2-814B-CD97EB7412D5}" srcOrd="0" destOrd="0" presId="urn:microsoft.com/office/officeart/2005/8/layout/process4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AA3DDD55-4144-47B1-B59B-3D5AC72E917A}" type="presOf" srcId="{9E41FC3B-0967-43F2-95F5-3194B06BDF89}" destId="{E7F16081-A528-4703-9F21-FF610635E9D2}" srcOrd="0" destOrd="0" presId="urn:microsoft.com/office/officeart/2005/8/layout/process4"/>
    <dgm:cxn modelId="{D51032B6-F424-4D32-9094-72192C6A6173}" type="presOf" srcId="{18896E52-DD45-4023-B78F-DB3551D897DB}" destId="{78ED5F90-7DE3-45DF-B64E-0EFF40AC4075}" srcOrd="0" destOrd="0" presId="urn:microsoft.com/office/officeart/2005/8/layout/process4"/>
    <dgm:cxn modelId="{F318E89F-8259-4EB3-BCD2-D2DFCC146394}" type="presOf" srcId="{861AED36-A195-4E49-9B05-F71B3DB468DF}" destId="{13F1D08D-AE62-43CC-B687-81878D307DD3}" srcOrd="0" destOrd="0" presId="urn:microsoft.com/office/officeart/2005/8/layout/process4"/>
    <dgm:cxn modelId="{924FE804-8681-4D1D-AFCF-76CE93D8D05B}" type="presParOf" srcId="{E7F16081-A528-4703-9F21-FF610635E9D2}" destId="{D96B0F14-A744-4AE0-B851-FC43BDBD9D4D}" srcOrd="0" destOrd="0" presId="urn:microsoft.com/office/officeart/2005/8/layout/process4"/>
    <dgm:cxn modelId="{12E224D6-6A35-4385-AA67-05ADAA63F60C}" type="presParOf" srcId="{D96B0F14-A744-4AE0-B851-FC43BDBD9D4D}" destId="{78ED5F90-7DE3-45DF-B64E-0EFF40AC4075}" srcOrd="0" destOrd="0" presId="urn:microsoft.com/office/officeart/2005/8/layout/process4"/>
    <dgm:cxn modelId="{5C52C8CB-1A7E-4410-927D-E34877A54DBF}" type="presParOf" srcId="{E7F16081-A528-4703-9F21-FF610635E9D2}" destId="{74021BB8-6620-45BC-A323-33ABAAEC94EC}" srcOrd="1" destOrd="0" presId="urn:microsoft.com/office/officeart/2005/8/layout/process4"/>
    <dgm:cxn modelId="{80C67D66-9FD6-49E3-B101-948C52CDC0BF}" type="presParOf" srcId="{E7F16081-A528-4703-9F21-FF610635E9D2}" destId="{720FC506-7925-41B5-B466-FD015CD7B94C}" srcOrd="2" destOrd="0" presId="urn:microsoft.com/office/officeart/2005/8/layout/process4"/>
    <dgm:cxn modelId="{68482478-DA29-459A-8021-E71A9E6A6083}" type="presParOf" srcId="{720FC506-7925-41B5-B466-FD015CD7B94C}" destId="{E18E2100-8DFE-4C43-9F44-13AD57903E6A}" srcOrd="0" destOrd="0" presId="urn:microsoft.com/office/officeart/2005/8/layout/process4"/>
    <dgm:cxn modelId="{97ED1D56-416F-4A19-ACC0-B727E941B058}" type="presParOf" srcId="{E7F16081-A528-4703-9F21-FF610635E9D2}" destId="{05C90657-5FAC-4220-9ABE-17677B34C9EF}" srcOrd="3" destOrd="0" presId="urn:microsoft.com/office/officeart/2005/8/layout/process4"/>
    <dgm:cxn modelId="{BF7A1F19-48FE-49FA-9B73-F40E7D472297}" type="presParOf" srcId="{E7F16081-A528-4703-9F21-FF610635E9D2}" destId="{6FFEEDE8-07A6-41E3-9C28-7809E03B7109}" srcOrd="4" destOrd="0" presId="urn:microsoft.com/office/officeart/2005/8/layout/process4"/>
    <dgm:cxn modelId="{BD5F259A-DA0D-4CC2-92C5-0790F6B3E3E8}" type="presParOf" srcId="{6FFEEDE8-07A6-41E3-9C28-7809E03B7109}" destId="{AB9879AD-FF2E-4BC3-B7F1-6E1C688B4E0B}" srcOrd="0" destOrd="0" presId="urn:microsoft.com/office/officeart/2005/8/layout/process4"/>
    <dgm:cxn modelId="{51B29AAA-F031-4957-AF80-7BAB2F9EA1D8}" type="presParOf" srcId="{E7F16081-A528-4703-9F21-FF610635E9D2}" destId="{4B2C845E-A666-4C82-A45C-E455AA17D0F9}" srcOrd="5" destOrd="0" presId="urn:microsoft.com/office/officeart/2005/8/layout/process4"/>
    <dgm:cxn modelId="{3F7AB47E-E26C-4080-BC32-EE196F924A1D}" type="presParOf" srcId="{E7F16081-A528-4703-9F21-FF610635E9D2}" destId="{7578E05E-43AC-40CD-AA6B-C8C20AFF031E}" srcOrd="6" destOrd="0" presId="urn:microsoft.com/office/officeart/2005/8/layout/process4"/>
    <dgm:cxn modelId="{C21F9695-4579-4387-AF6E-ED1DD6E9682B}" type="presParOf" srcId="{7578E05E-43AC-40CD-AA6B-C8C20AFF031E}" destId="{13F1D08D-AE62-43CC-B687-81878D307DD3}" srcOrd="0" destOrd="0" presId="urn:microsoft.com/office/officeart/2005/8/layout/process4"/>
    <dgm:cxn modelId="{997C20AA-3C98-4355-9AE8-81966A6359B6}" type="presParOf" srcId="{E7F16081-A528-4703-9F21-FF610635E9D2}" destId="{15B78FC6-2EE7-4FD8-B8D0-19E1BDF6352B}" srcOrd="7" destOrd="0" presId="urn:microsoft.com/office/officeart/2005/8/layout/process4"/>
    <dgm:cxn modelId="{405A3FB5-9672-4464-88D7-7DBC70D17B0D}" type="presParOf" srcId="{E7F16081-A528-4703-9F21-FF610635E9D2}" destId="{D9A60825-30D7-4B57-86DC-5C3FF325FE1D}" srcOrd="8" destOrd="0" presId="urn:microsoft.com/office/officeart/2005/8/layout/process4"/>
    <dgm:cxn modelId="{E37A50FA-04E7-4B67-9F98-8C269D82F49E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3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SEO Keyword Map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Categorizing Keywords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Copy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Domains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53F5DFA8-A841-4BB7-9046-290C7F86A4BE}" type="presOf" srcId="{44F1F3A7-A5EF-4287-8B83-960F857A4318}" destId="{E18E2100-8DFE-4C43-9F44-13AD57903E6A}" srcOrd="0" destOrd="0" presId="urn:microsoft.com/office/officeart/2005/8/layout/process4"/>
    <dgm:cxn modelId="{BC23A836-2270-41E7-9332-776EF6487ECC}" type="presOf" srcId="{838EC071-E7E0-40EB-9BC4-BF8F1617976D}" destId="{AB9879AD-FF2E-4BC3-B7F1-6E1C688B4E0B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5A25C575-447D-406C-86B0-8E0F1BD97FC6}" type="presOf" srcId="{78B8E9D8-8E5C-4AB3-967B-0B80ABEB5A0D}" destId="{F31DBD4F-D68C-4EC2-814B-CD97EB7412D5}" srcOrd="0" destOrd="0" presId="urn:microsoft.com/office/officeart/2005/8/layout/process4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668002A6-7E2C-4CE7-ABCE-14633A6AB111}" type="presOf" srcId="{18896E52-DD45-4023-B78F-DB3551D897DB}" destId="{78ED5F90-7DE3-45DF-B64E-0EFF40AC4075}" srcOrd="0" destOrd="0" presId="urn:microsoft.com/office/officeart/2005/8/layout/process4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C23D29FE-0AB1-4A16-916A-8395875036D0}" type="presOf" srcId="{9E41FC3B-0967-43F2-95F5-3194B06BDF89}" destId="{E7F16081-A528-4703-9F21-FF610635E9D2}" srcOrd="0" destOrd="0" presId="urn:microsoft.com/office/officeart/2005/8/layout/process4"/>
    <dgm:cxn modelId="{0FECFBCF-C444-4092-BAFF-B37CA79F7DE0}" type="presOf" srcId="{861AED36-A195-4E49-9B05-F71B3DB468DF}" destId="{13F1D08D-AE62-43CC-B687-81878D307DD3}" srcOrd="0" destOrd="0" presId="urn:microsoft.com/office/officeart/2005/8/layout/process4"/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78A187D9-9203-40A6-B6B3-481C02BCF49C}" type="presParOf" srcId="{E7F16081-A528-4703-9F21-FF610635E9D2}" destId="{D96B0F14-A744-4AE0-B851-FC43BDBD9D4D}" srcOrd="0" destOrd="0" presId="urn:microsoft.com/office/officeart/2005/8/layout/process4"/>
    <dgm:cxn modelId="{C3043B32-5801-49A9-A91A-24EAB0EF654C}" type="presParOf" srcId="{D96B0F14-A744-4AE0-B851-FC43BDBD9D4D}" destId="{78ED5F90-7DE3-45DF-B64E-0EFF40AC4075}" srcOrd="0" destOrd="0" presId="urn:microsoft.com/office/officeart/2005/8/layout/process4"/>
    <dgm:cxn modelId="{5740CF22-595F-4F76-A9C5-1FE36212A9DD}" type="presParOf" srcId="{E7F16081-A528-4703-9F21-FF610635E9D2}" destId="{74021BB8-6620-45BC-A323-33ABAAEC94EC}" srcOrd="1" destOrd="0" presId="urn:microsoft.com/office/officeart/2005/8/layout/process4"/>
    <dgm:cxn modelId="{5532833B-FBB7-4E75-802C-EEE159A726E9}" type="presParOf" srcId="{E7F16081-A528-4703-9F21-FF610635E9D2}" destId="{720FC506-7925-41B5-B466-FD015CD7B94C}" srcOrd="2" destOrd="0" presId="urn:microsoft.com/office/officeart/2005/8/layout/process4"/>
    <dgm:cxn modelId="{5D322006-2C2B-4441-B364-AD8D4F426E5F}" type="presParOf" srcId="{720FC506-7925-41B5-B466-FD015CD7B94C}" destId="{E18E2100-8DFE-4C43-9F44-13AD57903E6A}" srcOrd="0" destOrd="0" presId="urn:microsoft.com/office/officeart/2005/8/layout/process4"/>
    <dgm:cxn modelId="{DD4526C8-22B0-43A0-B1A7-B3FBE88DCF4E}" type="presParOf" srcId="{E7F16081-A528-4703-9F21-FF610635E9D2}" destId="{05C90657-5FAC-4220-9ABE-17677B34C9EF}" srcOrd="3" destOrd="0" presId="urn:microsoft.com/office/officeart/2005/8/layout/process4"/>
    <dgm:cxn modelId="{CB182F7C-7CBF-4F4A-87AA-095D2FFCFECF}" type="presParOf" srcId="{E7F16081-A528-4703-9F21-FF610635E9D2}" destId="{6FFEEDE8-07A6-41E3-9C28-7809E03B7109}" srcOrd="4" destOrd="0" presId="urn:microsoft.com/office/officeart/2005/8/layout/process4"/>
    <dgm:cxn modelId="{F74FA207-573A-45B3-92C2-8A2C747B1AAD}" type="presParOf" srcId="{6FFEEDE8-07A6-41E3-9C28-7809E03B7109}" destId="{AB9879AD-FF2E-4BC3-B7F1-6E1C688B4E0B}" srcOrd="0" destOrd="0" presId="urn:microsoft.com/office/officeart/2005/8/layout/process4"/>
    <dgm:cxn modelId="{CD864B29-D458-4EEE-AAE5-D916A3EC7154}" type="presParOf" srcId="{E7F16081-A528-4703-9F21-FF610635E9D2}" destId="{4B2C845E-A666-4C82-A45C-E455AA17D0F9}" srcOrd="5" destOrd="0" presId="urn:microsoft.com/office/officeart/2005/8/layout/process4"/>
    <dgm:cxn modelId="{CF02F41D-0335-4781-90E9-0DFBBDA4B6A3}" type="presParOf" srcId="{E7F16081-A528-4703-9F21-FF610635E9D2}" destId="{7578E05E-43AC-40CD-AA6B-C8C20AFF031E}" srcOrd="6" destOrd="0" presId="urn:microsoft.com/office/officeart/2005/8/layout/process4"/>
    <dgm:cxn modelId="{7131D2A2-9BC8-463E-82AB-DBD9D46BB2C5}" type="presParOf" srcId="{7578E05E-43AC-40CD-AA6B-C8C20AFF031E}" destId="{13F1D08D-AE62-43CC-B687-81878D307DD3}" srcOrd="0" destOrd="0" presId="urn:microsoft.com/office/officeart/2005/8/layout/process4"/>
    <dgm:cxn modelId="{57C5C7AA-D931-4E60-B7B4-863D918F298C}" type="presParOf" srcId="{E7F16081-A528-4703-9F21-FF610635E9D2}" destId="{15B78FC6-2EE7-4FD8-B8D0-19E1BDF6352B}" srcOrd="7" destOrd="0" presId="urn:microsoft.com/office/officeart/2005/8/layout/process4"/>
    <dgm:cxn modelId="{D8CF57A8-0660-4480-AA1F-D2EB82ED70A0}" type="presParOf" srcId="{E7F16081-A528-4703-9F21-FF610635E9D2}" destId="{D9A60825-30D7-4B57-86DC-5C3FF325FE1D}" srcOrd="8" destOrd="0" presId="urn:microsoft.com/office/officeart/2005/8/layout/process4"/>
    <dgm:cxn modelId="{31F6072E-6DF0-4447-98FA-9166A12A78A6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3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SEO Keyword Map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Categorizing Keywords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Copy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Domains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CF27CE1A-C85C-4228-B0BE-04F1EEE55D80}" type="presOf" srcId="{861AED36-A195-4E49-9B05-F71B3DB468DF}" destId="{13F1D08D-AE62-43CC-B687-81878D307DD3}" srcOrd="0" destOrd="0" presId="urn:microsoft.com/office/officeart/2005/8/layout/process4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3F0D5652-CF50-48AC-9B54-E69AF906E64A}" type="presOf" srcId="{44F1F3A7-A5EF-4287-8B83-960F857A4318}" destId="{E18E2100-8DFE-4C43-9F44-13AD57903E6A}" srcOrd="0" destOrd="0" presId="urn:microsoft.com/office/officeart/2005/8/layout/process4"/>
    <dgm:cxn modelId="{5C09E667-07E5-4D0F-9D1C-A97F8C3B7170}" type="presOf" srcId="{838EC071-E7E0-40EB-9BC4-BF8F1617976D}" destId="{AB9879AD-FF2E-4BC3-B7F1-6E1C688B4E0B}" srcOrd="0" destOrd="0" presId="urn:microsoft.com/office/officeart/2005/8/layout/process4"/>
    <dgm:cxn modelId="{ECF50582-D4DC-46CC-9861-F74E61A1C008}" type="presOf" srcId="{18896E52-DD45-4023-B78F-DB3551D897DB}" destId="{78ED5F90-7DE3-45DF-B64E-0EFF40AC4075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6AC69E3C-D3CC-432E-B8E0-546A15CA806A}" type="presOf" srcId="{9E41FC3B-0967-43F2-95F5-3194B06BDF89}" destId="{E7F16081-A528-4703-9F21-FF610635E9D2}" srcOrd="0" destOrd="0" presId="urn:microsoft.com/office/officeart/2005/8/layout/process4"/>
    <dgm:cxn modelId="{4E5F6B1A-B31A-4CD9-A475-B01A278CEB8B}" type="presOf" srcId="{78B8E9D8-8E5C-4AB3-967B-0B80ABEB5A0D}" destId="{F31DBD4F-D68C-4EC2-814B-CD97EB7412D5}" srcOrd="0" destOrd="0" presId="urn:microsoft.com/office/officeart/2005/8/layout/process4"/>
    <dgm:cxn modelId="{EF072868-ABE7-4036-B2D6-808ACA558500}" type="presParOf" srcId="{E7F16081-A528-4703-9F21-FF610635E9D2}" destId="{D96B0F14-A744-4AE0-B851-FC43BDBD9D4D}" srcOrd="0" destOrd="0" presId="urn:microsoft.com/office/officeart/2005/8/layout/process4"/>
    <dgm:cxn modelId="{A8D98947-270A-48D4-9774-4CB7508A9679}" type="presParOf" srcId="{D96B0F14-A744-4AE0-B851-FC43BDBD9D4D}" destId="{78ED5F90-7DE3-45DF-B64E-0EFF40AC4075}" srcOrd="0" destOrd="0" presId="urn:microsoft.com/office/officeart/2005/8/layout/process4"/>
    <dgm:cxn modelId="{B69E300C-308E-4D4A-9E43-5A773E69F662}" type="presParOf" srcId="{E7F16081-A528-4703-9F21-FF610635E9D2}" destId="{74021BB8-6620-45BC-A323-33ABAAEC94EC}" srcOrd="1" destOrd="0" presId="urn:microsoft.com/office/officeart/2005/8/layout/process4"/>
    <dgm:cxn modelId="{C94453EF-C25D-4957-9059-C19D217A44C2}" type="presParOf" srcId="{E7F16081-A528-4703-9F21-FF610635E9D2}" destId="{720FC506-7925-41B5-B466-FD015CD7B94C}" srcOrd="2" destOrd="0" presId="urn:microsoft.com/office/officeart/2005/8/layout/process4"/>
    <dgm:cxn modelId="{5372B590-4F1D-441D-B1A2-572735DC7C56}" type="presParOf" srcId="{720FC506-7925-41B5-B466-FD015CD7B94C}" destId="{E18E2100-8DFE-4C43-9F44-13AD57903E6A}" srcOrd="0" destOrd="0" presId="urn:microsoft.com/office/officeart/2005/8/layout/process4"/>
    <dgm:cxn modelId="{E7253E37-30F1-4CB5-A3DF-8D38AF1462C1}" type="presParOf" srcId="{E7F16081-A528-4703-9F21-FF610635E9D2}" destId="{05C90657-5FAC-4220-9ABE-17677B34C9EF}" srcOrd="3" destOrd="0" presId="urn:microsoft.com/office/officeart/2005/8/layout/process4"/>
    <dgm:cxn modelId="{3D5F3371-666C-458B-92C4-A9846003CBE3}" type="presParOf" srcId="{E7F16081-A528-4703-9F21-FF610635E9D2}" destId="{6FFEEDE8-07A6-41E3-9C28-7809E03B7109}" srcOrd="4" destOrd="0" presId="urn:microsoft.com/office/officeart/2005/8/layout/process4"/>
    <dgm:cxn modelId="{5DC72C7F-F4BE-488A-A408-C1B0485DDCE7}" type="presParOf" srcId="{6FFEEDE8-07A6-41E3-9C28-7809E03B7109}" destId="{AB9879AD-FF2E-4BC3-B7F1-6E1C688B4E0B}" srcOrd="0" destOrd="0" presId="urn:microsoft.com/office/officeart/2005/8/layout/process4"/>
    <dgm:cxn modelId="{04EF663F-44BA-4294-82E0-4370C57BC78B}" type="presParOf" srcId="{E7F16081-A528-4703-9F21-FF610635E9D2}" destId="{4B2C845E-A666-4C82-A45C-E455AA17D0F9}" srcOrd="5" destOrd="0" presId="urn:microsoft.com/office/officeart/2005/8/layout/process4"/>
    <dgm:cxn modelId="{A89D7D4B-9A09-425D-9739-5482EAC60971}" type="presParOf" srcId="{E7F16081-A528-4703-9F21-FF610635E9D2}" destId="{7578E05E-43AC-40CD-AA6B-C8C20AFF031E}" srcOrd="6" destOrd="0" presId="urn:microsoft.com/office/officeart/2005/8/layout/process4"/>
    <dgm:cxn modelId="{9B89FA36-86EC-4850-8098-6A1CE2F5E1D8}" type="presParOf" srcId="{7578E05E-43AC-40CD-AA6B-C8C20AFF031E}" destId="{13F1D08D-AE62-43CC-B687-81878D307DD3}" srcOrd="0" destOrd="0" presId="urn:microsoft.com/office/officeart/2005/8/layout/process4"/>
    <dgm:cxn modelId="{6474F7EF-0EC9-4BE3-B77C-F939D5EE6E3A}" type="presParOf" srcId="{E7F16081-A528-4703-9F21-FF610635E9D2}" destId="{15B78FC6-2EE7-4FD8-B8D0-19E1BDF6352B}" srcOrd="7" destOrd="0" presId="urn:microsoft.com/office/officeart/2005/8/layout/process4"/>
    <dgm:cxn modelId="{66923F35-0B4C-4833-9106-05B6E329E6A9}" type="presParOf" srcId="{E7F16081-A528-4703-9F21-FF610635E9D2}" destId="{D9A60825-30D7-4B57-86DC-5C3FF325FE1D}" srcOrd="8" destOrd="0" presId="urn:microsoft.com/office/officeart/2005/8/layout/process4"/>
    <dgm:cxn modelId="{5488E912-DC2E-4243-A529-366271A2E110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3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SEO Keyword Map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Categorizing Keywords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Copy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Domains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25A438B7-2202-4778-8F44-8578BF3E8D18}" type="presOf" srcId="{861AED36-A195-4E49-9B05-F71B3DB468DF}" destId="{13F1D08D-AE62-43CC-B687-81878D307DD3}" srcOrd="0" destOrd="0" presId="urn:microsoft.com/office/officeart/2005/8/layout/process4"/>
    <dgm:cxn modelId="{B0AEFEC2-60E5-4005-9235-E2EE95A1657D}" type="presOf" srcId="{9E41FC3B-0967-43F2-95F5-3194B06BDF89}" destId="{E7F16081-A528-4703-9F21-FF610635E9D2}" srcOrd="0" destOrd="0" presId="urn:microsoft.com/office/officeart/2005/8/layout/process4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00A6EAD1-F3A8-4B94-8889-CCC54BC1AA55}" type="presOf" srcId="{44F1F3A7-A5EF-4287-8B83-960F857A4318}" destId="{E18E2100-8DFE-4C43-9F44-13AD57903E6A}" srcOrd="0" destOrd="0" presId="urn:microsoft.com/office/officeart/2005/8/layout/process4"/>
    <dgm:cxn modelId="{39853693-8D3B-44AC-92DB-09AED10CE288}" type="presOf" srcId="{18896E52-DD45-4023-B78F-DB3551D897DB}" destId="{78ED5F90-7DE3-45DF-B64E-0EFF40AC4075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536435BD-7EC4-45AE-8BCF-B61B1ED64C19}" type="presOf" srcId="{838EC071-E7E0-40EB-9BC4-BF8F1617976D}" destId="{AB9879AD-FF2E-4BC3-B7F1-6E1C688B4E0B}" srcOrd="0" destOrd="0" presId="urn:microsoft.com/office/officeart/2005/8/layout/process4"/>
    <dgm:cxn modelId="{7726D40C-5D88-4BCC-A983-09B457ED2BC1}" type="presOf" srcId="{78B8E9D8-8E5C-4AB3-967B-0B80ABEB5A0D}" destId="{F31DBD4F-D68C-4EC2-814B-CD97EB7412D5}" srcOrd="0" destOrd="0" presId="urn:microsoft.com/office/officeart/2005/8/layout/process4"/>
    <dgm:cxn modelId="{A573C987-9CA8-4960-9692-B26EDD35ACCC}" type="presParOf" srcId="{E7F16081-A528-4703-9F21-FF610635E9D2}" destId="{D96B0F14-A744-4AE0-B851-FC43BDBD9D4D}" srcOrd="0" destOrd="0" presId="urn:microsoft.com/office/officeart/2005/8/layout/process4"/>
    <dgm:cxn modelId="{C6152B90-3482-46EE-B96D-1E43283580E6}" type="presParOf" srcId="{D96B0F14-A744-4AE0-B851-FC43BDBD9D4D}" destId="{78ED5F90-7DE3-45DF-B64E-0EFF40AC4075}" srcOrd="0" destOrd="0" presId="urn:microsoft.com/office/officeart/2005/8/layout/process4"/>
    <dgm:cxn modelId="{E24AB127-F886-4A58-A934-202E94CD90C8}" type="presParOf" srcId="{E7F16081-A528-4703-9F21-FF610635E9D2}" destId="{74021BB8-6620-45BC-A323-33ABAAEC94EC}" srcOrd="1" destOrd="0" presId="urn:microsoft.com/office/officeart/2005/8/layout/process4"/>
    <dgm:cxn modelId="{39EB0937-6923-44D2-BB89-430D31ACB964}" type="presParOf" srcId="{E7F16081-A528-4703-9F21-FF610635E9D2}" destId="{720FC506-7925-41B5-B466-FD015CD7B94C}" srcOrd="2" destOrd="0" presId="urn:microsoft.com/office/officeart/2005/8/layout/process4"/>
    <dgm:cxn modelId="{320259FC-B27D-4A04-AEF8-A70035C973E4}" type="presParOf" srcId="{720FC506-7925-41B5-B466-FD015CD7B94C}" destId="{E18E2100-8DFE-4C43-9F44-13AD57903E6A}" srcOrd="0" destOrd="0" presId="urn:microsoft.com/office/officeart/2005/8/layout/process4"/>
    <dgm:cxn modelId="{AB3CA0E4-3943-43A7-9C5E-0E69D070474A}" type="presParOf" srcId="{E7F16081-A528-4703-9F21-FF610635E9D2}" destId="{05C90657-5FAC-4220-9ABE-17677B34C9EF}" srcOrd="3" destOrd="0" presId="urn:microsoft.com/office/officeart/2005/8/layout/process4"/>
    <dgm:cxn modelId="{6762044E-1DD5-4F61-8914-28D1F766588B}" type="presParOf" srcId="{E7F16081-A528-4703-9F21-FF610635E9D2}" destId="{6FFEEDE8-07A6-41E3-9C28-7809E03B7109}" srcOrd="4" destOrd="0" presId="urn:microsoft.com/office/officeart/2005/8/layout/process4"/>
    <dgm:cxn modelId="{E0EB957B-DC13-45F3-90A7-7A05454342AF}" type="presParOf" srcId="{6FFEEDE8-07A6-41E3-9C28-7809E03B7109}" destId="{AB9879AD-FF2E-4BC3-B7F1-6E1C688B4E0B}" srcOrd="0" destOrd="0" presId="urn:microsoft.com/office/officeart/2005/8/layout/process4"/>
    <dgm:cxn modelId="{B3C343C8-0759-4AAC-A187-D57A6057AED4}" type="presParOf" srcId="{E7F16081-A528-4703-9F21-FF610635E9D2}" destId="{4B2C845E-A666-4C82-A45C-E455AA17D0F9}" srcOrd="5" destOrd="0" presId="urn:microsoft.com/office/officeart/2005/8/layout/process4"/>
    <dgm:cxn modelId="{DF1D64DA-00E1-4A31-8E3F-DC384ED9118B}" type="presParOf" srcId="{E7F16081-A528-4703-9F21-FF610635E9D2}" destId="{7578E05E-43AC-40CD-AA6B-C8C20AFF031E}" srcOrd="6" destOrd="0" presId="urn:microsoft.com/office/officeart/2005/8/layout/process4"/>
    <dgm:cxn modelId="{8928835E-B4C9-45CC-99DE-FB8587AE7DAC}" type="presParOf" srcId="{7578E05E-43AC-40CD-AA6B-C8C20AFF031E}" destId="{13F1D08D-AE62-43CC-B687-81878D307DD3}" srcOrd="0" destOrd="0" presId="urn:microsoft.com/office/officeart/2005/8/layout/process4"/>
    <dgm:cxn modelId="{E2E00A36-6BAE-4639-B444-D3BA6D8B9C30}" type="presParOf" srcId="{E7F16081-A528-4703-9F21-FF610635E9D2}" destId="{15B78FC6-2EE7-4FD8-B8D0-19E1BDF6352B}" srcOrd="7" destOrd="0" presId="urn:microsoft.com/office/officeart/2005/8/layout/process4"/>
    <dgm:cxn modelId="{4DA44770-1497-4B6C-A69D-DEB6D829AE35}" type="presParOf" srcId="{E7F16081-A528-4703-9F21-FF610635E9D2}" destId="{D9A60825-30D7-4B57-86DC-5C3FF325FE1D}" srcOrd="8" destOrd="0" presId="urn:microsoft.com/office/officeart/2005/8/layout/process4"/>
    <dgm:cxn modelId="{C6C7B76E-F187-4ADB-85AA-66E75BFA6D9F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3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SEO Keyword Map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Categorizing Keywords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Copy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Domains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15A53CCF-317D-434B-9D05-6950DC2B7707}" type="presOf" srcId="{9E41FC3B-0967-43F2-95F5-3194B06BDF89}" destId="{E7F16081-A528-4703-9F21-FF610635E9D2}" srcOrd="0" destOrd="0" presId="urn:microsoft.com/office/officeart/2005/8/layout/process4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4B606298-457B-43A8-B5B0-C5A7AC4B288D}" type="presOf" srcId="{44F1F3A7-A5EF-4287-8B83-960F857A4318}" destId="{E18E2100-8DFE-4C43-9F44-13AD57903E6A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6FB08C6B-B09D-4AE3-9EF3-F0BEE57CB752}" type="presOf" srcId="{861AED36-A195-4E49-9B05-F71B3DB468DF}" destId="{13F1D08D-AE62-43CC-B687-81878D307DD3}" srcOrd="0" destOrd="0" presId="urn:microsoft.com/office/officeart/2005/8/layout/process4"/>
    <dgm:cxn modelId="{EA8A6A7B-E212-4FC5-87EB-4C3726794816}" type="presOf" srcId="{838EC071-E7E0-40EB-9BC4-BF8F1617976D}" destId="{AB9879AD-FF2E-4BC3-B7F1-6E1C688B4E0B}" srcOrd="0" destOrd="0" presId="urn:microsoft.com/office/officeart/2005/8/layout/process4"/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7C0F8116-6F37-42AF-895C-3CE845C3A8E1}" type="presOf" srcId="{78B8E9D8-8E5C-4AB3-967B-0B80ABEB5A0D}" destId="{F31DBD4F-D68C-4EC2-814B-CD97EB7412D5}" srcOrd="0" destOrd="0" presId="urn:microsoft.com/office/officeart/2005/8/layout/process4"/>
    <dgm:cxn modelId="{A805E59E-1397-4122-A318-1C6E170C6F5A}" type="presOf" srcId="{18896E52-DD45-4023-B78F-DB3551D897DB}" destId="{78ED5F90-7DE3-45DF-B64E-0EFF40AC4075}" srcOrd="0" destOrd="0" presId="urn:microsoft.com/office/officeart/2005/8/layout/process4"/>
    <dgm:cxn modelId="{B67F8AB6-260B-4EBA-BF1B-40854938107B}" type="presParOf" srcId="{E7F16081-A528-4703-9F21-FF610635E9D2}" destId="{D96B0F14-A744-4AE0-B851-FC43BDBD9D4D}" srcOrd="0" destOrd="0" presId="urn:microsoft.com/office/officeart/2005/8/layout/process4"/>
    <dgm:cxn modelId="{E437E6FE-E691-4F3F-8537-16995744CCEA}" type="presParOf" srcId="{D96B0F14-A744-4AE0-B851-FC43BDBD9D4D}" destId="{78ED5F90-7DE3-45DF-B64E-0EFF40AC4075}" srcOrd="0" destOrd="0" presId="urn:microsoft.com/office/officeart/2005/8/layout/process4"/>
    <dgm:cxn modelId="{0BBF102E-95F8-4271-8F84-0D511985586E}" type="presParOf" srcId="{E7F16081-A528-4703-9F21-FF610635E9D2}" destId="{74021BB8-6620-45BC-A323-33ABAAEC94EC}" srcOrd="1" destOrd="0" presId="urn:microsoft.com/office/officeart/2005/8/layout/process4"/>
    <dgm:cxn modelId="{BAB0195B-DF1E-473D-9B94-2CABB208DC9B}" type="presParOf" srcId="{E7F16081-A528-4703-9F21-FF610635E9D2}" destId="{720FC506-7925-41B5-B466-FD015CD7B94C}" srcOrd="2" destOrd="0" presId="urn:microsoft.com/office/officeart/2005/8/layout/process4"/>
    <dgm:cxn modelId="{FCB21657-7AA2-41B6-8250-D24BE7DD6023}" type="presParOf" srcId="{720FC506-7925-41B5-B466-FD015CD7B94C}" destId="{E18E2100-8DFE-4C43-9F44-13AD57903E6A}" srcOrd="0" destOrd="0" presId="urn:microsoft.com/office/officeart/2005/8/layout/process4"/>
    <dgm:cxn modelId="{647413F6-44FF-439B-8D4D-E80B800A2D0B}" type="presParOf" srcId="{E7F16081-A528-4703-9F21-FF610635E9D2}" destId="{05C90657-5FAC-4220-9ABE-17677B34C9EF}" srcOrd="3" destOrd="0" presId="urn:microsoft.com/office/officeart/2005/8/layout/process4"/>
    <dgm:cxn modelId="{2D606638-C11D-4DDC-972C-1116B39E975C}" type="presParOf" srcId="{E7F16081-A528-4703-9F21-FF610635E9D2}" destId="{6FFEEDE8-07A6-41E3-9C28-7809E03B7109}" srcOrd="4" destOrd="0" presId="urn:microsoft.com/office/officeart/2005/8/layout/process4"/>
    <dgm:cxn modelId="{B9EF1D1B-A726-440F-9887-9364660EB71F}" type="presParOf" srcId="{6FFEEDE8-07A6-41E3-9C28-7809E03B7109}" destId="{AB9879AD-FF2E-4BC3-B7F1-6E1C688B4E0B}" srcOrd="0" destOrd="0" presId="urn:microsoft.com/office/officeart/2005/8/layout/process4"/>
    <dgm:cxn modelId="{789C34DF-4589-4B38-AB76-F09BDA24D214}" type="presParOf" srcId="{E7F16081-A528-4703-9F21-FF610635E9D2}" destId="{4B2C845E-A666-4C82-A45C-E455AA17D0F9}" srcOrd="5" destOrd="0" presId="urn:microsoft.com/office/officeart/2005/8/layout/process4"/>
    <dgm:cxn modelId="{ADB1F84C-F87C-4AA6-A971-2484665693D9}" type="presParOf" srcId="{E7F16081-A528-4703-9F21-FF610635E9D2}" destId="{7578E05E-43AC-40CD-AA6B-C8C20AFF031E}" srcOrd="6" destOrd="0" presId="urn:microsoft.com/office/officeart/2005/8/layout/process4"/>
    <dgm:cxn modelId="{3D58FABD-8E3D-4764-AB33-BF25550458D7}" type="presParOf" srcId="{7578E05E-43AC-40CD-AA6B-C8C20AFF031E}" destId="{13F1D08D-AE62-43CC-B687-81878D307DD3}" srcOrd="0" destOrd="0" presId="urn:microsoft.com/office/officeart/2005/8/layout/process4"/>
    <dgm:cxn modelId="{B939B0D6-F584-4DCB-BA98-582714663315}" type="presParOf" srcId="{E7F16081-A528-4703-9F21-FF610635E9D2}" destId="{15B78FC6-2EE7-4FD8-B8D0-19E1BDF6352B}" srcOrd="7" destOrd="0" presId="urn:microsoft.com/office/officeart/2005/8/layout/process4"/>
    <dgm:cxn modelId="{159FFF4A-C91E-4E15-A0D3-B678DBF7867C}" type="presParOf" srcId="{E7F16081-A528-4703-9F21-FF610635E9D2}" destId="{D9A60825-30D7-4B57-86DC-5C3FF325FE1D}" srcOrd="8" destOrd="0" presId="urn:microsoft.com/office/officeart/2005/8/layout/process4"/>
    <dgm:cxn modelId="{CB15D1CF-AD5D-457D-81D9-95E581E023B6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BF26AB84-752B-458D-8AE6-14B88FB6B2A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3 Review</a:t>
          </a:r>
          <a:endParaRPr lang="en-US" dirty="0"/>
        </a:p>
      </dgm:t>
    </dgm:pt>
    <dgm:pt modelId="{DEDBB223-565F-4641-B7F8-D4F8ED3EED2E}" type="parTrans" cxnId="{BCDD0B20-55AC-4C5F-8E9D-1EAA17CC8C5D}">
      <dgm:prSet/>
      <dgm:spPr/>
      <dgm:t>
        <a:bodyPr/>
        <a:lstStyle/>
        <a:p>
          <a:endParaRPr lang="en-US"/>
        </a:p>
      </dgm:t>
    </dgm:pt>
    <dgm:pt modelId="{AA9AF5E9-9A64-44C1-B6CC-42A52287FE56}" type="sibTrans" cxnId="{BCDD0B20-55AC-4C5F-8E9D-1EAA17CC8C5D}">
      <dgm:prSet/>
      <dgm:spPr/>
      <dgm:t>
        <a:bodyPr/>
        <a:lstStyle/>
        <a:p>
          <a:endParaRPr lang="en-US"/>
        </a:p>
      </dgm:t>
    </dgm:pt>
    <dgm:pt modelId="{90236923-6BDF-47FD-92EC-141EAE2A83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SEO Keyword Map</a:t>
          </a:r>
          <a:endParaRPr lang="en-US" dirty="0"/>
        </a:p>
      </dgm:t>
    </dgm:pt>
    <dgm:pt modelId="{EFEC80FD-822F-4735-BC3D-71B86F11863C}" type="parTrans" cxnId="{847C15F1-B512-4010-BE94-B09ADEA5BCAD}">
      <dgm:prSet/>
      <dgm:spPr/>
      <dgm:t>
        <a:bodyPr/>
        <a:lstStyle/>
        <a:p>
          <a:endParaRPr lang="en-US"/>
        </a:p>
      </dgm:t>
    </dgm:pt>
    <dgm:pt modelId="{A398F606-B7F6-45B8-ACAD-A73696E0C190}" type="sibTrans" cxnId="{847C15F1-B512-4010-BE94-B09ADEA5BCAD}">
      <dgm:prSet/>
      <dgm:spPr/>
      <dgm:t>
        <a:bodyPr/>
        <a:lstStyle/>
        <a:p>
          <a:endParaRPr lang="en-US"/>
        </a:p>
      </dgm:t>
    </dgm:pt>
    <dgm:pt modelId="{4FAD1C20-1B56-487D-AD3C-09B24C44DACF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Categorizing Keywords</a:t>
          </a:r>
          <a:endParaRPr lang="en-US" dirty="0"/>
        </a:p>
      </dgm:t>
    </dgm:pt>
    <dgm:pt modelId="{158AB621-29D5-4060-A1F7-137521754870}" type="parTrans" cxnId="{070536AD-AAFE-4A43-9F6B-AF8CF8EDC4B8}">
      <dgm:prSet/>
      <dgm:spPr/>
      <dgm:t>
        <a:bodyPr/>
        <a:lstStyle/>
        <a:p>
          <a:endParaRPr lang="en-US"/>
        </a:p>
      </dgm:t>
    </dgm:pt>
    <dgm:pt modelId="{5991C6D4-9648-43C7-8770-7CC427C3B50F}" type="sibTrans" cxnId="{070536AD-AAFE-4A43-9F6B-AF8CF8EDC4B8}">
      <dgm:prSet/>
      <dgm:spPr/>
      <dgm:t>
        <a:bodyPr/>
        <a:lstStyle/>
        <a:p>
          <a:endParaRPr lang="en-US"/>
        </a:p>
      </dgm:t>
    </dgm:pt>
    <dgm:pt modelId="{06955ED0-CB22-4CFD-A0AC-AEEBCF869612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Copy</a:t>
          </a:r>
          <a:endParaRPr lang="en-US" dirty="0"/>
        </a:p>
      </dgm:t>
    </dgm:pt>
    <dgm:pt modelId="{139C8087-5030-4B22-A92F-6921F2AA24BF}" type="parTrans" cxnId="{DF0030AB-3620-44F8-A606-1FF98A45D234}">
      <dgm:prSet/>
      <dgm:spPr/>
      <dgm:t>
        <a:bodyPr/>
        <a:lstStyle/>
        <a:p>
          <a:endParaRPr lang="en-US"/>
        </a:p>
      </dgm:t>
    </dgm:pt>
    <dgm:pt modelId="{75D778E4-4CAD-45EF-ADC7-5965843B198B}" type="sibTrans" cxnId="{DF0030AB-3620-44F8-A606-1FF98A45D234}">
      <dgm:prSet/>
      <dgm:spPr/>
      <dgm:t>
        <a:bodyPr/>
        <a:lstStyle/>
        <a:p>
          <a:endParaRPr lang="en-US"/>
        </a:p>
      </dgm:t>
    </dgm:pt>
    <dgm:pt modelId="{53AA7B45-B798-4B5C-A3B4-9E168621426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Domains</a:t>
          </a:r>
          <a:endParaRPr lang="en-US" dirty="0"/>
        </a:p>
      </dgm:t>
    </dgm:pt>
    <dgm:pt modelId="{6F2A3665-C404-4FD6-A2EA-B53587F7ECC1}" type="parTrans" cxnId="{FAFA69F9-6130-4592-9FF7-E41E86FE8F10}">
      <dgm:prSet/>
      <dgm:spPr/>
      <dgm:t>
        <a:bodyPr/>
        <a:lstStyle/>
        <a:p>
          <a:endParaRPr lang="en-US"/>
        </a:p>
      </dgm:t>
    </dgm:pt>
    <dgm:pt modelId="{81CC7CE9-BFF3-4B91-B016-9F388E6ABC8E}" type="sibTrans" cxnId="{FAFA69F9-6130-4592-9FF7-E41E86FE8F10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0A2397-33AD-45C1-AC02-69A2C5A8F7D8}" type="pres">
      <dgm:prSet presAssocID="{53AA7B45-B798-4B5C-A3B4-9E1686214268}" presName="boxAndChildren" presStyleCnt="0"/>
      <dgm:spPr/>
    </dgm:pt>
    <dgm:pt modelId="{4728D853-4744-42C5-ADB7-3F8D63E6898F}" type="pres">
      <dgm:prSet presAssocID="{53AA7B45-B798-4B5C-A3B4-9E1686214268}" presName="parentTextBox" presStyleLbl="node1" presStyleIdx="0" presStyleCnt="5"/>
      <dgm:spPr/>
      <dgm:t>
        <a:bodyPr/>
        <a:lstStyle/>
        <a:p>
          <a:endParaRPr lang="en-US"/>
        </a:p>
      </dgm:t>
    </dgm:pt>
    <dgm:pt modelId="{F54C740A-82DE-431C-9CA9-323F78B6508A}" type="pres">
      <dgm:prSet presAssocID="{75D778E4-4CAD-45EF-ADC7-5965843B198B}" presName="sp" presStyleCnt="0"/>
      <dgm:spPr/>
    </dgm:pt>
    <dgm:pt modelId="{5A268212-F5C0-401B-A804-2925814C98C4}" type="pres">
      <dgm:prSet presAssocID="{06955ED0-CB22-4CFD-A0AC-AEEBCF869612}" presName="arrowAndChildren" presStyleCnt="0"/>
      <dgm:spPr/>
    </dgm:pt>
    <dgm:pt modelId="{C2FFA17E-4591-41EB-BD5F-F1B2003D39BE}" type="pres">
      <dgm:prSet presAssocID="{06955ED0-CB22-4CFD-A0AC-AEEBCF869612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C31EA9DE-7620-4481-AABF-84C666F52F31}" type="pres">
      <dgm:prSet presAssocID="{5991C6D4-9648-43C7-8770-7CC427C3B50F}" presName="sp" presStyleCnt="0"/>
      <dgm:spPr/>
    </dgm:pt>
    <dgm:pt modelId="{6BAC668B-FB04-47E6-BBC3-E5E03655C892}" type="pres">
      <dgm:prSet presAssocID="{4FAD1C20-1B56-487D-AD3C-09B24C44DACF}" presName="arrowAndChildren" presStyleCnt="0"/>
      <dgm:spPr/>
    </dgm:pt>
    <dgm:pt modelId="{E3E257D8-D587-4A70-8CD9-13F71A3F172D}" type="pres">
      <dgm:prSet presAssocID="{4FAD1C20-1B56-487D-AD3C-09B24C44DACF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CDF96247-F215-481C-BDAE-E643F297205C}" type="pres">
      <dgm:prSet presAssocID="{A398F606-B7F6-45B8-ACAD-A73696E0C190}" presName="sp" presStyleCnt="0"/>
      <dgm:spPr/>
    </dgm:pt>
    <dgm:pt modelId="{62B11CE2-54E7-4BBD-B4C1-DC4F1C5CB5D4}" type="pres">
      <dgm:prSet presAssocID="{90236923-6BDF-47FD-92EC-141EAE2A830D}" presName="arrowAndChildren" presStyleCnt="0"/>
      <dgm:spPr/>
    </dgm:pt>
    <dgm:pt modelId="{FF5AC468-0556-4D05-ADDD-474EB3B25091}" type="pres">
      <dgm:prSet presAssocID="{90236923-6BDF-47FD-92EC-141EAE2A830D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7D6AB59A-8DB9-4B97-BAD2-6045E2E80374}" type="pres">
      <dgm:prSet presAssocID="{AA9AF5E9-9A64-44C1-B6CC-42A52287FE56}" presName="sp" presStyleCnt="0"/>
      <dgm:spPr/>
    </dgm:pt>
    <dgm:pt modelId="{652273F6-5511-47C1-90B4-EA510BAAAD60}" type="pres">
      <dgm:prSet presAssocID="{BF26AB84-752B-458D-8AE6-14B88FB6B2AB}" presName="arrowAndChildren" presStyleCnt="0"/>
      <dgm:spPr/>
    </dgm:pt>
    <dgm:pt modelId="{EF3C7104-12DA-4A97-849A-4D6AB5134A1E}" type="pres">
      <dgm:prSet presAssocID="{BF26AB84-752B-458D-8AE6-14B88FB6B2AB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DF0030AB-3620-44F8-A606-1FF98A45D234}" srcId="{9E41FC3B-0967-43F2-95F5-3194B06BDF89}" destId="{06955ED0-CB22-4CFD-A0AC-AEEBCF869612}" srcOrd="3" destOrd="0" parTransId="{139C8087-5030-4B22-A92F-6921F2AA24BF}" sibTransId="{75D778E4-4CAD-45EF-ADC7-5965843B198B}"/>
    <dgm:cxn modelId="{74A87850-493B-4B95-8F22-DBF0C25A2A2F}" type="presOf" srcId="{4FAD1C20-1B56-487D-AD3C-09B24C44DACF}" destId="{E3E257D8-D587-4A70-8CD9-13F71A3F172D}" srcOrd="0" destOrd="0" presId="urn:microsoft.com/office/officeart/2005/8/layout/process4"/>
    <dgm:cxn modelId="{EFD461A1-542A-4D0E-A7EF-C3E7D1E24613}" type="presOf" srcId="{53AA7B45-B798-4B5C-A3B4-9E1686214268}" destId="{4728D853-4744-42C5-ADB7-3F8D63E6898F}" srcOrd="0" destOrd="0" presId="urn:microsoft.com/office/officeart/2005/8/layout/process4"/>
    <dgm:cxn modelId="{847C15F1-B512-4010-BE94-B09ADEA5BCAD}" srcId="{9E41FC3B-0967-43F2-95F5-3194B06BDF89}" destId="{90236923-6BDF-47FD-92EC-141EAE2A830D}" srcOrd="1" destOrd="0" parTransId="{EFEC80FD-822F-4735-BC3D-71B86F11863C}" sibTransId="{A398F606-B7F6-45B8-ACAD-A73696E0C190}"/>
    <dgm:cxn modelId="{FAFA69F9-6130-4592-9FF7-E41E86FE8F10}" srcId="{9E41FC3B-0967-43F2-95F5-3194B06BDF89}" destId="{53AA7B45-B798-4B5C-A3B4-9E1686214268}" srcOrd="4" destOrd="0" parTransId="{6F2A3665-C404-4FD6-A2EA-B53587F7ECC1}" sibTransId="{81CC7CE9-BFF3-4B91-B016-9F388E6ABC8E}"/>
    <dgm:cxn modelId="{070536AD-AAFE-4A43-9F6B-AF8CF8EDC4B8}" srcId="{9E41FC3B-0967-43F2-95F5-3194B06BDF89}" destId="{4FAD1C20-1B56-487D-AD3C-09B24C44DACF}" srcOrd="2" destOrd="0" parTransId="{158AB621-29D5-4060-A1F7-137521754870}" sibTransId="{5991C6D4-9648-43C7-8770-7CC427C3B50F}"/>
    <dgm:cxn modelId="{E95A9240-AA4F-444F-8A0A-6E1099137B25}" type="presOf" srcId="{90236923-6BDF-47FD-92EC-141EAE2A830D}" destId="{FF5AC468-0556-4D05-ADDD-474EB3B25091}" srcOrd="0" destOrd="0" presId="urn:microsoft.com/office/officeart/2005/8/layout/process4"/>
    <dgm:cxn modelId="{BCDD0B20-55AC-4C5F-8E9D-1EAA17CC8C5D}" srcId="{9E41FC3B-0967-43F2-95F5-3194B06BDF89}" destId="{BF26AB84-752B-458D-8AE6-14B88FB6B2AB}" srcOrd="0" destOrd="0" parTransId="{DEDBB223-565F-4641-B7F8-D4F8ED3EED2E}" sibTransId="{AA9AF5E9-9A64-44C1-B6CC-42A52287FE56}"/>
    <dgm:cxn modelId="{BA896D79-F698-48EA-ACC9-00BBAB978F20}" type="presOf" srcId="{9E41FC3B-0967-43F2-95F5-3194B06BDF89}" destId="{E7F16081-A528-4703-9F21-FF610635E9D2}" srcOrd="0" destOrd="0" presId="urn:microsoft.com/office/officeart/2005/8/layout/process4"/>
    <dgm:cxn modelId="{583A6647-8C9A-4698-BFD5-97C3C79D9307}" type="presOf" srcId="{BF26AB84-752B-458D-8AE6-14B88FB6B2AB}" destId="{EF3C7104-12DA-4A97-849A-4D6AB5134A1E}" srcOrd="0" destOrd="0" presId="urn:microsoft.com/office/officeart/2005/8/layout/process4"/>
    <dgm:cxn modelId="{8171859C-2B55-4E0E-AD7A-C844E85FABB8}" type="presOf" srcId="{06955ED0-CB22-4CFD-A0AC-AEEBCF869612}" destId="{C2FFA17E-4591-41EB-BD5F-F1B2003D39BE}" srcOrd="0" destOrd="0" presId="urn:microsoft.com/office/officeart/2005/8/layout/process4"/>
    <dgm:cxn modelId="{0D5225EB-9EB5-4A0C-803C-0870F07179FB}" type="presParOf" srcId="{E7F16081-A528-4703-9F21-FF610635E9D2}" destId="{640A2397-33AD-45C1-AC02-69A2C5A8F7D8}" srcOrd="0" destOrd="0" presId="urn:microsoft.com/office/officeart/2005/8/layout/process4"/>
    <dgm:cxn modelId="{F2C58F00-4A28-44A4-BB80-2C423EC47762}" type="presParOf" srcId="{640A2397-33AD-45C1-AC02-69A2C5A8F7D8}" destId="{4728D853-4744-42C5-ADB7-3F8D63E6898F}" srcOrd="0" destOrd="0" presId="urn:microsoft.com/office/officeart/2005/8/layout/process4"/>
    <dgm:cxn modelId="{A73B7AF0-A886-4B09-8B6D-65C6A395411A}" type="presParOf" srcId="{E7F16081-A528-4703-9F21-FF610635E9D2}" destId="{F54C740A-82DE-431C-9CA9-323F78B6508A}" srcOrd="1" destOrd="0" presId="urn:microsoft.com/office/officeart/2005/8/layout/process4"/>
    <dgm:cxn modelId="{21388F83-0A2D-4B69-9657-D96505988943}" type="presParOf" srcId="{E7F16081-A528-4703-9F21-FF610635E9D2}" destId="{5A268212-F5C0-401B-A804-2925814C98C4}" srcOrd="2" destOrd="0" presId="urn:microsoft.com/office/officeart/2005/8/layout/process4"/>
    <dgm:cxn modelId="{82AA2215-447A-4190-9596-4C73464F937C}" type="presParOf" srcId="{5A268212-F5C0-401B-A804-2925814C98C4}" destId="{C2FFA17E-4591-41EB-BD5F-F1B2003D39BE}" srcOrd="0" destOrd="0" presId="urn:microsoft.com/office/officeart/2005/8/layout/process4"/>
    <dgm:cxn modelId="{6082CA2D-C9C5-4FA0-AEB7-6C29D62CC96E}" type="presParOf" srcId="{E7F16081-A528-4703-9F21-FF610635E9D2}" destId="{C31EA9DE-7620-4481-AABF-84C666F52F31}" srcOrd="3" destOrd="0" presId="urn:microsoft.com/office/officeart/2005/8/layout/process4"/>
    <dgm:cxn modelId="{362426A5-3D45-46CF-BC25-1E8CB80C616B}" type="presParOf" srcId="{E7F16081-A528-4703-9F21-FF610635E9D2}" destId="{6BAC668B-FB04-47E6-BBC3-E5E03655C892}" srcOrd="4" destOrd="0" presId="urn:microsoft.com/office/officeart/2005/8/layout/process4"/>
    <dgm:cxn modelId="{6B2A4992-89E5-4122-BE74-A6BCA142AE20}" type="presParOf" srcId="{6BAC668B-FB04-47E6-BBC3-E5E03655C892}" destId="{E3E257D8-D587-4A70-8CD9-13F71A3F172D}" srcOrd="0" destOrd="0" presId="urn:microsoft.com/office/officeart/2005/8/layout/process4"/>
    <dgm:cxn modelId="{5F664E19-390C-4553-B779-31064E389BFF}" type="presParOf" srcId="{E7F16081-A528-4703-9F21-FF610635E9D2}" destId="{CDF96247-F215-481C-BDAE-E643F297205C}" srcOrd="5" destOrd="0" presId="urn:microsoft.com/office/officeart/2005/8/layout/process4"/>
    <dgm:cxn modelId="{8C652B5F-AFB8-4F65-B6E5-E1CFF6624EF0}" type="presParOf" srcId="{E7F16081-A528-4703-9F21-FF610635E9D2}" destId="{62B11CE2-54E7-4BBD-B4C1-DC4F1C5CB5D4}" srcOrd="6" destOrd="0" presId="urn:microsoft.com/office/officeart/2005/8/layout/process4"/>
    <dgm:cxn modelId="{91A77F46-3E43-4D2A-92FB-90A51EEF8765}" type="presParOf" srcId="{62B11CE2-54E7-4BBD-B4C1-DC4F1C5CB5D4}" destId="{FF5AC468-0556-4D05-ADDD-474EB3B25091}" srcOrd="0" destOrd="0" presId="urn:microsoft.com/office/officeart/2005/8/layout/process4"/>
    <dgm:cxn modelId="{F804E60F-ABEC-47B6-B282-609FF3373431}" type="presParOf" srcId="{E7F16081-A528-4703-9F21-FF610635E9D2}" destId="{7D6AB59A-8DB9-4B97-BAD2-6045E2E80374}" srcOrd="7" destOrd="0" presId="urn:microsoft.com/office/officeart/2005/8/layout/process4"/>
    <dgm:cxn modelId="{68F6F3E5-2056-4B03-8543-077775E6DB8F}" type="presParOf" srcId="{E7F16081-A528-4703-9F21-FF610635E9D2}" destId="{652273F6-5511-47C1-90B4-EA510BAAAD60}" srcOrd="8" destOrd="0" presId="urn:microsoft.com/office/officeart/2005/8/layout/process4"/>
    <dgm:cxn modelId="{B4EAD4F3-3E55-4480-A8CD-391E527D5DB1}" type="presParOf" srcId="{652273F6-5511-47C1-90B4-EA510BAAAD60}" destId="{EF3C7104-12DA-4A97-849A-4D6AB5134A1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Domains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Copy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Categorizing Keywords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SEO Keyword Map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3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Domains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Copy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Categorizing Keywords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SEO Keyword Map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3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Domains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Copy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Categorizing Keywords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SEO Keyword Map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3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Domains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Copy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Categorizing Keywords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SEO Keyword Map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3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Domains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Copy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Categorizing Keywords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SEO Keyword Map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3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Domains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Copy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Categorizing Keywords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SEO Keyword Map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3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Domains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Copy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Categorizing Keywords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SEO Keyword Map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3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28D853-4744-42C5-ADB7-3F8D63E6898F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Domains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C2FFA17E-4591-41EB-BD5F-F1B2003D39BE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Copy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E3E257D8-D587-4A70-8CD9-13F71A3F172D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Categorizing Keywords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FF5AC468-0556-4D05-ADDD-474EB3B25091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SEO Keyword Map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EF3C7104-12DA-4A97-849A-4D6AB5134A1E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3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A8B438-7FD7-42C8-AB84-DF930719018E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67CA458-936A-489A-BFCA-5FCCC4CE43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6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CFBD7F-9E16-44FD-82AE-90480E20FABE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979A258-DC2A-4574-9F92-A534A5E1AD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631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Click over</a:t>
            </a:r>
            <a:r>
              <a:rPr lang="en-US" baseline="0" dirty="0" smtClean="0"/>
              <a:t> to keyword map and show how to complete the Categorization.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79A258-DC2A-4574-9F92-A534A5E1AD7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582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79A258-DC2A-4574-9F92-A534A5E1AD7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99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9D997A-E730-43E9-A530-7173BA7B6000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F6898-ABBB-4756-9D84-D55A754205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C2E19D-DF27-4E89-AEDA-10BF72BC7929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DC39A-DA30-4568-96E6-1010D183F7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21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0679F2-C2D2-4E53-A2AC-1167C8C5EC2E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2D859-8804-48B0-B1A1-284CCCE27E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63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DDF4FB-A87D-4B84-BE9B-3B5931ADFD12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ABD09-F2E5-4785-AC1C-537B43BD9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6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C7FA80-F08A-4B50-AE60-B8375AB90FD9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F59A7-194D-4EF2-A2C6-53AC2557A5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3748E6-7B01-498B-A25B-8439DC0924E6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5F45B-15EF-4DFB-BD46-17A6FD0AA6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53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B8F8F-204D-47B4-9907-D624AE6B63D4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F3F6B-CB4F-48D2-985E-55646BBABE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2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BB0C7C-9568-4B2B-9D04-1B58AC1A3884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2A4EE-62EF-4ADC-8D5A-BD5C43977C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71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10289E-1CA6-48C8-8D77-B21C50F8E509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9F03A-7EC4-4CF1-8CBD-23F8A39E1F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90E4E4-41C2-4237-944B-795D0D4F3192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C0BA0-FBD0-47E7-8724-C6DAFCF322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40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DC0255-88F6-47B4-9A75-7D9E408EC45B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FE170-7FC8-4103-B93D-C837DDA0F0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7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4DE2185C-D9C9-4E75-A197-88713376166C}" type="datetime1">
              <a:rPr lang="en-US"/>
              <a:pPr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05653EB0-636B-4FA3-BD33-991BD086B40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.wm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8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CREX_INTRO_SCRN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61974" y="1600200"/>
            <a:ext cx="5457825" cy="1015663"/>
          </a:xfrm>
          <a:prstGeom prst="rect">
            <a:avLst/>
          </a:prstGeom>
          <a:noFill/>
          <a:ln>
            <a:noFill/>
          </a:ln>
          <a:effectLst>
            <a:outerShdw blurRad="25400" dist="38100" dir="2700000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6000" dirty="0" smtClean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Welcome Back</a:t>
            </a:r>
          </a:p>
        </p:txBody>
      </p:sp>
      <p:sp>
        <p:nvSpPr>
          <p:cNvPr id="2" name="Rectangle 1"/>
          <p:cNvSpPr/>
          <p:nvPr/>
        </p:nvSpPr>
        <p:spPr>
          <a:xfrm>
            <a:off x="-228600" y="2647950"/>
            <a:ext cx="9906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Lab </a:t>
            </a:r>
            <a:r>
              <a:rPr lang="en-US" sz="4400" dirty="0" smtClean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4- </a:t>
            </a:r>
          </a:p>
          <a:p>
            <a:pPr algn="ctr">
              <a:defRPr/>
            </a:pPr>
            <a:r>
              <a:rPr lang="en-US" sz="4400" dirty="0" smtClean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Website Promotion and driving     traffic to your page</a:t>
            </a:r>
            <a:endParaRPr lang="en-US" sz="4400" dirty="0">
              <a:solidFill>
                <a:schemeClr val="bg1"/>
              </a:solidFill>
              <a:latin typeface="HelveticaNeueLT Std Lt Cn"/>
              <a:ea typeface="ＭＳ Ｐゴシック" charset="-128"/>
              <a:cs typeface="HelveticaNeueLT Std Lt C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Lab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808278"/>
            <a:ext cx="3657600" cy="3477875"/>
          </a:xfrm>
          <a:prstGeom prst="rect">
            <a:avLst/>
          </a:prstGeom>
          <a:noFill/>
          <a:ln w="19050">
            <a:solidFill>
              <a:srgbClr val="CE8455"/>
            </a:solidFill>
          </a:ln>
        </p:spPr>
        <p:txBody>
          <a:bodyPr wrap="square" rtlCol="0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>
                <a:latin typeface="HelveticaNeueLT Std Lt Cn"/>
                <a:ea typeface="ＭＳ Ｐゴシック" pitchFamily="-108" charset="-128"/>
                <a:cs typeface="ＭＳ Ｐゴシック"/>
              </a:rPr>
              <a:t>Expectations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Chat Support Available During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Webinars</a:t>
            </a: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Knowing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Your </a:t>
            </a: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Resources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Webinar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Process</a:t>
            </a: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953000" y="1219201"/>
            <a:ext cx="3733800" cy="2608406"/>
          </a:xfrm>
          <a:prstGeom prst="rect">
            <a:avLst/>
          </a:prstGeom>
          <a:noFill/>
          <a:ln w="19050">
            <a:solidFill>
              <a:srgbClr val="CE845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Facebook </a:t>
            </a:r>
            <a:r>
              <a:rPr lang="en-US" sz="2800" b="1" dirty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Support</a:t>
            </a:r>
            <a:endParaRPr lang="en-US" sz="32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Search: Crexendo UP Website Competition</a:t>
            </a:r>
            <a:endParaRPr lang="en-US" sz="20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endParaRPr lang="en-US" sz="2800" b="1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Online Resources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up.Crexendo.com/</a:t>
            </a:r>
            <a:r>
              <a:rPr lang="en-US" sz="2000" dirty="0" err="1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unr</a:t>
            </a:r>
            <a:endParaRPr lang="en-US" sz="20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endParaRPr lang="en-US" sz="28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4</a:t>
            </a:r>
            <a:endParaRPr lang="en-US" sz="2600" dirty="0" smtClean="0">
              <a:latin typeface="HelveticaNeueLT Std Lt Ext" charset="0"/>
              <a:ea typeface="ＭＳ Ｐゴシック" pitchFamily="34" charset="-128"/>
            </a:endParaRPr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152400" y="788194"/>
            <a:ext cx="6477000" cy="368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r>
              <a:rPr lang="en-US" sz="2000" b="1" dirty="0">
                <a:latin typeface="+mn-lt"/>
                <a:ea typeface="ＭＳ Ｐゴシック" pitchFamily="-108" charset="-128"/>
                <a:cs typeface="ＭＳ Ｐゴシック"/>
              </a:rPr>
              <a:t>Live presentation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Attendees are muted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Type your questions in the “Questions” window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Questions answered live or via chat </a:t>
            </a:r>
            <a:r>
              <a:rPr lang="en-US" sz="2000" dirty="0" smtClean="0">
                <a:latin typeface="+mn-lt"/>
                <a:ea typeface="ＭＳ Ｐゴシック" pitchFamily="-108" charset="-128"/>
                <a:cs typeface="ＭＳ Ｐゴシック"/>
              </a:rPr>
              <a:t>reply</a:t>
            </a:r>
            <a:endParaRPr lang="en-US" sz="2000" dirty="0">
              <a:latin typeface="+mn-lt"/>
              <a:ea typeface="ＭＳ Ｐゴシック" pitchFamily="-108" charset="-128"/>
              <a:cs typeface="ＭＳ Ｐゴシック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" t="34225" r="6468" b="3645"/>
          <a:stretch>
            <a:fillRect/>
          </a:stretch>
        </p:blipFill>
        <p:spPr bwMode="auto">
          <a:xfrm>
            <a:off x="6553200" y="628650"/>
            <a:ext cx="2514600" cy="398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rved Down Arrow 9"/>
          <p:cNvSpPr/>
          <p:nvPr/>
        </p:nvSpPr>
        <p:spPr>
          <a:xfrm>
            <a:off x="4038600" y="1600200"/>
            <a:ext cx="2743200" cy="800100"/>
          </a:xfrm>
          <a:prstGeom prst="curvedDownArrow">
            <a:avLst/>
          </a:prstGeom>
          <a:solidFill>
            <a:srgbClr val="CE8455"/>
          </a:solidFill>
          <a:ln>
            <a:solidFill>
              <a:srgbClr val="B569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507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4								Review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991519829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2" name="Rectangle 1"/>
          <p:cNvSpPr/>
          <p:nvPr/>
        </p:nvSpPr>
        <p:spPr>
          <a:xfrm>
            <a:off x="2895600" y="638235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Designs (Layouts)</a:t>
            </a: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Schemes</a:t>
            </a: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CRO Header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Pages</a:t>
            </a:r>
          </a:p>
          <a:p>
            <a:pPr marL="457200" lvl="2">
              <a:buFont typeface="Wingdings" pitchFamily="2" charset="2"/>
              <a:buChar char="ü"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lvl="2"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Layers</a:t>
            </a:r>
          </a:p>
          <a:p>
            <a:pPr>
              <a:buFont typeface="Wingdings" pitchFamily="2" charset="2"/>
              <a:buChar char="ü"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Elements </a:t>
            </a:r>
          </a:p>
          <a:p>
            <a:pPr lvl="1">
              <a:buFont typeface="Wingdings" pitchFamily="2" charset="2"/>
              <a:buChar char="ü"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206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ata-sorting-le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1082675"/>
            <a:ext cx="4762500" cy="3571875"/>
          </a:xfrm>
          <a:prstGeom prst="rect">
            <a:avLst/>
          </a:prstGeom>
        </p:spPr>
      </p:pic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165603817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352800" y="723900"/>
            <a:ext cx="525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Courier New" pitchFamily="49" charset="0"/>
              <a:buChar char="o"/>
              <a:defRPr/>
            </a:pPr>
            <a:r>
              <a:rPr lang="en-US" dirty="0" smtClean="0">
                <a:ea typeface="ＭＳ Ｐゴシック" charset="-128"/>
                <a:cs typeface="Arial" pitchFamily="34" charset="0"/>
              </a:rPr>
              <a:t>SEO Keyword Map</a:t>
            </a:r>
          </a:p>
          <a:p>
            <a:pPr lvl="2">
              <a:buFont typeface="Courier New" pitchFamily="49" charset="0"/>
              <a:buChar char="o"/>
              <a:defRPr/>
            </a:pPr>
            <a:r>
              <a:rPr lang="en-US" dirty="0" smtClean="0">
                <a:ea typeface="ＭＳ Ｐゴシック" charset="-128"/>
                <a:cs typeface="Arial" pitchFamily="34" charset="0"/>
              </a:rPr>
              <a:t>Take Green Competition</a:t>
            </a:r>
          </a:p>
          <a:p>
            <a:pPr lvl="2">
              <a:buFont typeface="Courier New" pitchFamily="49" charset="0"/>
              <a:buChar char="o"/>
              <a:defRPr/>
            </a:pPr>
            <a:r>
              <a:rPr lang="en-US" dirty="0" smtClean="0">
                <a:ea typeface="ＭＳ Ｐゴシック" charset="-128"/>
                <a:cs typeface="Arial" pitchFamily="34" charset="0"/>
              </a:rPr>
              <a:t>Insert in SEO Keyword Map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24400" y="3785453"/>
            <a:ext cx="434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Courier New" pitchFamily="49" charset="0"/>
              <a:buChar char="o"/>
              <a:defRPr/>
            </a:pPr>
            <a:r>
              <a:rPr lang="en-US" dirty="0" smtClean="0">
                <a:ea typeface="ＭＳ Ｐゴシック" charset="-128"/>
                <a:cs typeface="Arial" pitchFamily="34" charset="0"/>
              </a:rPr>
              <a:t>Categorize them into groups of similar keywords</a:t>
            </a:r>
          </a:p>
        </p:txBody>
      </p:sp>
    </p:spTree>
    <p:extLst>
      <p:ext uri="{BB962C8B-B14F-4D97-AF65-F5344CB8AC3E}">
        <p14:creationId xmlns:p14="http://schemas.microsoft.com/office/powerpoint/2010/main" val="2754879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668535329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2286000" y="666750"/>
            <a:ext cx="64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Courier New" pitchFamily="49" charset="0"/>
              <a:buChar char="o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 Take one group and place under “focus phrases” on SEO Keyword Map</a:t>
            </a:r>
          </a:p>
          <a:p>
            <a:pPr lvl="1">
              <a:buFont typeface="Courier New" pitchFamily="49" charset="0"/>
              <a:buChar char="o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Courier New" pitchFamily="49" charset="0"/>
              <a:buChar char="o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Separate the individual words from the focus phrases to get the Keywords to focus on for each page.</a:t>
            </a: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3192462"/>
            <a:ext cx="6049963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5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01322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4283448326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743200" y="2343150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What do search engines want?</a:t>
            </a:r>
            <a:endParaRPr lang="en-US" i="1" dirty="0"/>
          </a:p>
        </p:txBody>
      </p:sp>
      <p:sp>
        <p:nvSpPr>
          <p:cNvPr id="7" name="Rectangle 6"/>
          <p:cNvSpPr/>
          <p:nvPr/>
        </p:nvSpPr>
        <p:spPr>
          <a:xfrm>
            <a:off x="2699053" y="2876550"/>
            <a:ext cx="3108543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Keyword Density</a:t>
            </a:r>
          </a:p>
          <a:p>
            <a:pPr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b="1" i="1" u="sng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300-500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 words</a:t>
            </a:r>
          </a:p>
          <a:p>
            <a:pPr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Be about something</a:t>
            </a:r>
          </a:p>
          <a:p>
            <a:pPr>
              <a:buFont typeface="Courier New" pitchFamily="49" charset="0"/>
              <a:buChar char="o"/>
            </a:pPr>
            <a:endParaRPr lang="en-US" dirty="0"/>
          </a:p>
        </p:txBody>
      </p:sp>
      <p:pic>
        <p:nvPicPr>
          <p:cNvPr id="9" name="Picture 2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8200" y="661873"/>
            <a:ext cx="1815084" cy="152887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00400" y="1131153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Search Engines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629400" y="127188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Site Visitors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276927" y="2804815"/>
            <a:ext cx="116730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2-4%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07763" y="3878312"/>
            <a:ext cx="5799665" cy="461665"/>
          </a:xfrm>
          <a:prstGeom prst="rect">
            <a:avLst/>
          </a:prstGeom>
          <a:noFill/>
          <a:effectLst>
            <a:softEdge rad="254000"/>
          </a:effectLst>
        </p:spPr>
        <p:txBody>
          <a:bodyPr vert="wordArtVert" wrap="square" rtlCol="0" anchor="ctr" anchorCtr="0">
            <a:spAutoFit/>
          </a:bodyPr>
          <a:lstStyle/>
          <a:p>
            <a:r>
              <a:rPr lang="en-US" dirty="0"/>
              <a:t>T</a:t>
            </a:r>
            <a:r>
              <a:rPr lang="en-US" dirty="0" smtClean="0"/>
              <a:t>extalyser.net</a:t>
            </a:r>
          </a:p>
        </p:txBody>
      </p:sp>
    </p:spTree>
    <p:extLst>
      <p:ext uri="{BB962C8B-B14F-4D97-AF65-F5344CB8AC3E}">
        <p14:creationId xmlns:p14="http://schemas.microsoft.com/office/powerpoint/2010/main" val="8415524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egapho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5" y="1200150"/>
            <a:ext cx="4775200" cy="3581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4600" y="723901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What do Visitors Want?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362200" y="1181100"/>
            <a:ext cx="6172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dirty="0" smtClean="0">
                <a:ea typeface="ＭＳ Ｐゴシック" charset="-128"/>
                <a:cs typeface="Arial" pitchFamily="34" charset="0"/>
              </a:rPr>
              <a:t> What the words say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ea typeface="ＭＳ Ｐゴシック" charset="-128"/>
                <a:cs typeface="Arial" pitchFamily="34" charset="0"/>
              </a:rPr>
              <a:t>Write </a:t>
            </a:r>
            <a:r>
              <a:rPr lang="en-US" i="1" dirty="0" smtClean="0">
                <a:ea typeface="ＭＳ Ｐゴシック" charset="-128"/>
                <a:cs typeface="Arial" pitchFamily="34" charset="0"/>
              </a:rPr>
              <a:t>clear</a:t>
            </a:r>
            <a:r>
              <a:rPr lang="en-US" dirty="0" smtClean="0">
                <a:ea typeface="ＭＳ Ｐゴシック" charset="-128"/>
                <a:cs typeface="Arial" pitchFamily="34" charset="0"/>
              </a:rPr>
              <a:t> and to the</a:t>
            </a:r>
            <a:r>
              <a:rPr lang="en-US" dirty="0" smtClean="0">
                <a:latin typeface="Aharoni" pitchFamily="2" charset="-79"/>
                <a:ea typeface="ＭＳ Ｐゴシック" charset="-128"/>
                <a:cs typeface="Aharoni" pitchFamily="2" charset="-79"/>
              </a:rPr>
              <a:t> point</a:t>
            </a:r>
            <a:r>
              <a:rPr lang="en-US" dirty="0" smtClean="0">
                <a:ea typeface="ＭＳ Ｐゴシック" charset="-128"/>
                <a:cs typeface="Arial" pitchFamily="34" charset="0"/>
              </a:rPr>
              <a:t>.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ea typeface="ＭＳ Ｐゴシック" charset="-128"/>
                <a:cs typeface="Arial" pitchFamily="34" charset="0"/>
              </a:rPr>
              <a:t>Answer their question</a:t>
            </a:r>
          </a:p>
          <a:p>
            <a:pPr lvl="1">
              <a:buFont typeface="Courier New" pitchFamily="49" charset="0"/>
              <a:buChar char="o"/>
            </a:pPr>
            <a:endParaRPr lang="en-US" dirty="0" smtClean="0">
              <a:ea typeface="ＭＳ Ｐゴシック" charset="-128"/>
              <a:cs typeface="Arial" pitchFamily="34" charset="0"/>
            </a:endParaRPr>
          </a:p>
          <a:p>
            <a:pPr lvl="1">
              <a:buFont typeface="Courier New" pitchFamily="49" charset="0"/>
              <a:buChar char="o"/>
            </a:pPr>
            <a:endParaRPr lang="en-US" dirty="0">
              <a:ea typeface="ＭＳ Ｐゴシック" charset="-128"/>
              <a:cs typeface="Arial" pitchFamily="34" charset="0"/>
            </a:endParaRP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ea typeface="ＭＳ Ｐゴシック" charset="-128"/>
                <a:cs typeface="Arial" pitchFamily="34" charset="0"/>
              </a:rPr>
              <a:t>An active voice.</a:t>
            </a:r>
          </a:p>
          <a:p>
            <a:pPr lvl="1">
              <a:buFont typeface="Courier New" pitchFamily="49" charset="0"/>
              <a:buChar char="o"/>
            </a:pPr>
            <a:endParaRPr lang="en-US" dirty="0" smtClean="0">
              <a:ea typeface="ＭＳ Ｐゴシック" charset="-128"/>
              <a:cs typeface="Arial" pitchFamily="34" charset="0"/>
            </a:endParaRP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ea typeface="ＭＳ Ｐゴシック" charset="-128"/>
                <a:cs typeface="Arial" pitchFamily="34" charset="0"/>
              </a:rPr>
              <a:t>Appeal to emotion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ea typeface="ＭＳ Ｐゴシック" charset="-128"/>
                <a:cs typeface="Arial" pitchFamily="34" charset="0"/>
              </a:rPr>
              <a:t>Include a call to action </a:t>
            </a:r>
          </a:p>
        </p:txBody>
      </p:sp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635484324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3146054" y="2285880"/>
            <a:ext cx="279754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WHY BUY HERE?</a:t>
            </a:r>
            <a:endParaRPr lang="en-US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0967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285479147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590800" y="81915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What do Visitors Want?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667000" y="1428750"/>
            <a:ext cx="6172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How the words are formed.</a:t>
            </a:r>
          </a:p>
          <a:p>
            <a:pPr lvl="1"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Skimmability</a:t>
            </a:r>
          </a:p>
          <a:p>
            <a:pPr lvl="1"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Add </a:t>
            </a:r>
            <a:r>
              <a:rPr lang="en-US" dirty="0" smtClean="0">
                <a:solidFill>
                  <a:srgbClr val="FFC000"/>
                </a:solidFill>
                <a:ea typeface="ＭＳ Ｐゴシック" charset="-128"/>
                <a:cs typeface="Arial" pitchFamily="34" charset="0"/>
              </a:rPr>
              <a:t>$%*@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 to the text</a:t>
            </a:r>
          </a:p>
          <a:p>
            <a:pPr lvl="1"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Courier New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950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4087796535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2438400" y="800100"/>
            <a:ext cx="5715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 What makes up a great domain name?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Place keywords in domain name</a:t>
            </a:r>
          </a:p>
          <a:p>
            <a:pPr lvl="1"/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8400" y="17907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 Registering a Domain</a:t>
            </a:r>
          </a:p>
          <a:p>
            <a:pPr>
              <a:buFont typeface="Courier New" pitchFamily="49" charset="0"/>
              <a:buChar char="o"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Purchasing a Domain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474527" y="3619500"/>
            <a:ext cx="65532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www.domainname.com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29143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4							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22589522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pic>
        <p:nvPicPr>
          <p:cNvPr id="6" name="Picture 2" descr="C:\Users\lahansen\AppData\Local\Microsoft\Windows\Temporary Internet Files\Content.IE5\SCXOX0HH\MC900439831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95300"/>
            <a:ext cx="43434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733800" y="2792909"/>
            <a:ext cx="25378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Answers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14800" y="1504950"/>
            <a:ext cx="3810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Questions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84861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37&quot;&gt;&lt;property id=&quot;20148&quot; value=&quot;5&quot;/&gt;&lt;property id=&quot;20300&quot; value=&quot;Slide 12 - &amp;quot;How Google Changed Paid Search&amp;quot;&quot;/&gt;&lt;property id=&quot;20307&quot; value=&quot;270&quot;/&gt;&lt;/object&gt;&lt;object type=&quot;3&quot; unique_id=&quot;10038&quot;&gt;&lt;property id=&quot;20148&quot; value=&quot;5&quot;/&gt;&lt;property id=&quot;20300&quot; value=&quot;Slide 13 - &amp;quot;An Over-Simplified Example&amp;#x0D;&amp;#x0A;Scenario A&amp;quot;&quot;/&gt;&lt;property id=&quot;20307&quot; value=&quot;271&quot;/&gt;&lt;/object&gt;&lt;object type=&quot;3&quot; unique_id=&quot;10039&quot;&gt;&lt;property id=&quot;20148&quot; value=&quot;5&quot;/&gt;&lt;property id=&quot;20300&quot; value=&quot;Slide 14 - &amp;quot;An Over-Simplified Example&amp;#x0D;&amp;#x0A;Scenario B – Raising Bid&amp;quot;&quot;/&gt;&lt;property id=&quot;20307&quot; value=&quot;298&quot;/&gt;&lt;/object&gt;&lt;object type=&quot;3&quot; unique_id=&quot;10040&quot;&gt;&lt;property id=&quot;20148&quot; value=&quot;5&quot;/&gt;&lt;property id=&quot;20300&quot; value=&quot;Slide 15 - &amp;quot;An Over-Simplified Example&amp;#x0D;&amp;#x0A;Scenario C – Improves CTR&amp;quot;&quot;/&gt;&lt;property id=&quot;20307&quot; value=&quot;299&quot;/&gt;&lt;/object&gt;&lt;object type=&quot;3&quot; unique_id=&quot;10330&quot;&gt;&lt;property id=&quot;20148&quot; value=&quot;5&quot;/&gt;&lt;property id=&quot;20300&quot; value=&quot;Slide 4 - &amp;quot;Web Marketing Strategy Overview&amp;#x0D;&amp;#x0A;&amp;#x0D;&amp;#x0A;Lead Gen &amp;amp; eCommerce&amp;quot;&quot;/&gt;&lt;property id=&quot;20307&quot; value=&quot;303&quot;/&gt;&lt;/object&gt;&lt;object type=&quot;3&quot; unique_id=&quot;10657&quot;&gt;&lt;property id=&quot;20148&quot; value=&quot;5&quot;/&gt;&lt;property id=&quot;20300&quot; value=&quot;Slide 9&quot;/&gt;&lt;property id=&quot;20307&quot; value=&quot;309&quot;/&gt;&lt;/object&gt;&lt;object type=&quot;3&quot; unique_id=&quot;10755&quot;&gt;&lt;property id=&quot;20148&quot; value=&quot;5&quot;/&gt;&lt;property id=&quot;20300&quot; value=&quot;Slide 1 - &amp;quot;Growing Your Business &amp;#x0D;&amp;#x0A;With The Web&amp;quot;&quot;/&gt;&lt;property id=&quot;20307&quot; value=&quot;327&quot;/&gt;&lt;/object&gt;&lt;object type=&quot;3&quot; unique_id=&quot;10756&quot;&gt;&lt;property id=&quot;20148&quot; value=&quot;5&quot;/&gt;&lt;property id=&quot;20300&quot; value=&quot;Slide 2 - &amp;quot;About Crexendo&amp;quot;&quot;/&gt;&lt;property id=&quot;20307&quot; value=&quot;328&quot;/&gt;&lt;/object&gt;&lt;object type=&quot;3&quot; unique_id=&quot;10757&quot;&gt;&lt;property id=&quot;20148&quot; value=&quot;5&quot;/&gt;&lt;property id=&quot;20300&quot; value=&quot;Slide 3 - &amp;quot;4 Ingredients for Success on the Web&amp;quot;&quot;/&gt;&lt;property id=&quot;20307&quot; value=&quot;311&quot;/&gt;&lt;/object&gt;&lt;object type=&quot;3&quot; unique_id=&quot;10758&quot;&gt;&lt;property id=&quot;20148&quot; value=&quot;5&quot;/&gt;&lt;property id=&quot;20300&quot; value=&quot;Slide 5 - &amp;quot;Web Marketing Strategy - Accurate Analytics&amp;#x0D;&amp;#x0A;&amp;#x0D;&amp;#x0A;Lead Gen &amp;amp; eCommerce&amp;quot;&quot;/&gt;&lt;property id=&quot;20307&quot; value=&quot;312&quot;/&gt;&lt;/object&gt;&lt;object type=&quot;3&quot; unique_id=&quot;10759&quot;&gt;&lt;property id=&quot;20148&quot; value=&quot;5&quot;/&gt;&lt;property id=&quot;20300&quot; value=&quot;Slide 6&quot;/&gt;&lt;property id=&quot;20307&quot; value=&quot;313&quot;/&gt;&lt;/object&gt;&lt;object type=&quot;3&quot; unique_id=&quot;10760&quot;&gt;&lt;property id=&quot;20148&quot; value=&quot;5&quot;/&gt;&lt;property id=&quot;20300&quot; value=&quot;Slide 7 - &amp;quot;Web Marketing Strategy - SEO&amp;#x0D;&amp;#x0A;&amp;#x0D;&amp;#x0A;Lead Gen &amp;amp; eCommerce&amp;quot;&quot;/&gt;&lt;property id=&quot;20307&quot; value=&quot;317&quot;/&gt;&lt;/object&gt;&lt;object type=&quot;3&quot; unique_id=&quot;10761&quot;&gt;&lt;property id=&quot;20148&quot; value=&quot;5&quot;/&gt;&lt;property id=&quot;20300&quot; value=&quot;Slide 8 - &amp;quot;Web Marketing Strategy – Conversion Rate Optimization&amp;#x0D;&amp;#x0A;&amp;#x0D;&amp;#x0A;Lead Gen &amp;amp; eCommerce&amp;quot;&quot;/&gt;&lt;property id=&quot;20307&quot; value=&quot;318&quot;/&gt;&lt;/object&gt;&lt;object type=&quot;3&quot; unique_id=&quot;10762&quot;&gt;&lt;property id=&quot;20148&quot; value=&quot;5&quot;/&gt;&lt;property id=&quot;20300&quot; value=&quot;Slide 10&quot;/&gt;&lt;property id=&quot;20307&quot; value=&quot;320&quot;/&gt;&lt;/object&gt;&lt;object type=&quot;3&quot; unique_id=&quot;10763&quot;&gt;&lt;property id=&quot;20148&quot; value=&quot;5&quot;/&gt;&lt;property id=&quot;20300&quot; value=&quot;Slide 11 - &amp;quot;Web Marketing Strategy – Paid Search&amp;#x0D;&amp;#x0A;&amp;#x0D;&amp;#x0A;Lead Gen &amp;amp; eCommerce&amp;quot;&quot;/&gt;&lt;property id=&quot;20307&quot; value=&quot;319&quot;/&gt;&lt;/object&gt;&lt;object type=&quot;3&quot; unique_id=&quot;10764&quot;&gt;&lt;property id=&quot;20148&quot; value=&quot;5&quot;/&gt;&lt;property id=&quot;20300&quot; value=&quot;Slide 16&quot;/&gt;&lt;property id=&quot;20307&quot; value=&quot;323&quot;/&gt;&lt;/object&gt;&lt;object type=&quot;3&quot; unique_id=&quot;10765&quot;&gt;&lt;property id=&quot;20148&quot; value=&quot;5&quot;/&gt;&lt;property id=&quot;20300&quot; value=&quot;Slide 17&quot;/&gt;&lt;property id=&quot;20307&quot; value=&quot;321&quot;/&gt;&lt;/object&gt;&lt;object type=&quot;3&quot; unique_id=&quot;10766&quot;&gt;&lt;property id=&quot;20148&quot; value=&quot;5&quot;/&gt;&lt;property id=&quot;20300&quot; value=&quot;Slide 18&quot;/&gt;&lt;property id=&quot;20307&quot; value=&quot;322&quot;/&gt;&lt;/object&gt;&lt;object type=&quot;3&quot; unique_id=&quot;10767&quot;&gt;&lt;property id=&quot;20148&quot; value=&quot;5&quot;/&gt;&lt;property id=&quot;20300&quot; value=&quot;Slide 19&quot;/&gt;&lt;property id=&quot;20307&quot; value=&quot;325&quot;/&gt;&lt;/object&gt;&lt;object type=&quot;3&quot; unique_id=&quot;10768&quot;&gt;&lt;property id=&quot;20148&quot; value=&quot;5&quot;/&gt;&lt;property id=&quot;20300&quot; value=&quot;Slide 20&quot;/&gt;&lt;property id=&quot;20307&quot; value=&quot;326&quot;/&gt;&lt;/object&gt;&lt;object type=&quot;3&quot; unique_id=&quot;10769&quot;&gt;&lt;property id=&quot;20148&quot; value=&quot;5&quot;/&gt;&lt;property id=&quot;20300&quot; value=&quot;Slide 21&quot;/&gt;&lt;property id=&quot;20307&quot; value=&quot;324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9497</TotalTime>
  <Words>337</Words>
  <Application>Microsoft Office PowerPoint</Application>
  <PresentationFormat>On-screen Show (16:9)</PresentationFormat>
  <Paragraphs>145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Lab 4</vt:lpstr>
      <vt:lpstr>Lab 4</vt:lpstr>
      <vt:lpstr>Lab 4        Review</vt:lpstr>
      <vt:lpstr>Lab 4</vt:lpstr>
      <vt:lpstr>Lab 4</vt:lpstr>
      <vt:lpstr>Lab 4</vt:lpstr>
      <vt:lpstr>Lab 4</vt:lpstr>
      <vt:lpstr>Lab 4</vt:lpstr>
      <vt:lpstr>Lab 4</vt:lpstr>
      <vt:lpstr>Lab 4       </vt:lpstr>
    </vt:vector>
  </TitlesOfParts>
  <Company>Storesonline,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4</dc:title>
  <dc:creator>Lance Hansen</dc:creator>
  <cp:lastModifiedBy>Lance Hansen</cp:lastModifiedBy>
  <cp:revision>155</cp:revision>
  <dcterms:created xsi:type="dcterms:W3CDTF">2011-05-10T20:43:57Z</dcterms:created>
  <dcterms:modified xsi:type="dcterms:W3CDTF">2011-10-13T14:07:22Z</dcterms:modified>
</cp:coreProperties>
</file>